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F8E32B-613F-4178-B37B-F8FFC5C3EEB9}" type="doc">
      <dgm:prSet loTypeId="urn:microsoft.com/office/officeart/2008/layout/AscendingPictureAccentProcess" loCatId="picture" qsTypeId="urn:microsoft.com/office/officeart/2005/8/quickstyle/simple1" qsCatId="simple" csTypeId="urn:microsoft.com/office/officeart/2005/8/colors/accent1_2" csCatId="accent1" phldr="1"/>
      <dgm:spPr/>
    </dgm:pt>
    <dgm:pt modelId="{7CF7AC3C-54C8-48E9-B728-44BC586B826D}">
      <dgm:prSet phldrT="[Texto]"/>
      <dgm:spPr/>
      <dgm:t>
        <a:bodyPr/>
        <a:lstStyle/>
        <a:p>
          <a:r>
            <a:rPr lang="es-CO" dirty="0"/>
            <a:t>SOLUCIONES INTELIGENTES </a:t>
          </a:r>
        </a:p>
      </dgm:t>
    </dgm:pt>
    <dgm:pt modelId="{6B72124B-4BF8-4DD0-BEBD-D1BEF8240B42}" type="parTrans" cxnId="{5594BC1F-781C-419A-8D58-C4958238E064}">
      <dgm:prSet/>
      <dgm:spPr/>
      <dgm:t>
        <a:bodyPr/>
        <a:lstStyle/>
        <a:p>
          <a:endParaRPr lang="es-CO"/>
        </a:p>
      </dgm:t>
    </dgm:pt>
    <dgm:pt modelId="{DA8C09A5-570E-4A2B-8CBB-BF1B3C0E316F}" type="sibTrans" cxnId="{5594BC1F-781C-419A-8D58-C4958238E064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  <dgm:t>
        <a:bodyPr/>
        <a:lstStyle/>
        <a:p>
          <a:endParaRPr lang="es-CO"/>
        </a:p>
      </dgm:t>
    </dgm:pt>
    <dgm:pt modelId="{D8FF758D-F0B3-4D38-AD16-FD62CA73BEB1}" type="pres">
      <dgm:prSet presAssocID="{6AF8E32B-613F-4178-B37B-F8FFC5C3EEB9}" presName="Name0" presStyleCnt="0">
        <dgm:presLayoutVars>
          <dgm:chMax val="7"/>
          <dgm:chPref val="7"/>
          <dgm:dir/>
        </dgm:presLayoutVars>
      </dgm:prSet>
      <dgm:spPr/>
    </dgm:pt>
    <dgm:pt modelId="{187DDC72-7864-4C4A-A3D6-56C2C5C0637C}" type="pres">
      <dgm:prSet presAssocID="{7CF7AC3C-54C8-48E9-B728-44BC586B826D}" presName="parTx1" presStyleLbl="node1" presStyleIdx="0" presStyleCnt="1" custScaleX="107520" custScaleY="65505" custLinFactNeighborX="-2394" custLinFactNeighborY="3820"/>
      <dgm:spPr/>
    </dgm:pt>
    <dgm:pt modelId="{6E4FCF63-AF7D-4A19-AB5C-414DF30CADDE}" type="pres">
      <dgm:prSet presAssocID="{DA8C09A5-570E-4A2B-8CBB-BF1B3C0E316F}" presName="picture1" presStyleCnt="0"/>
      <dgm:spPr/>
    </dgm:pt>
    <dgm:pt modelId="{AC3F7B6A-91AB-4727-AC7E-82D2484012B6}" type="pres">
      <dgm:prSet presAssocID="{DA8C09A5-570E-4A2B-8CBB-BF1B3C0E316F}" presName="imageRepeatNode" presStyleLbl="fgImgPlace1" presStyleIdx="0" presStyleCnt="1" custLinFactNeighborX="1901" custLinFactNeighborY="2276"/>
      <dgm:spPr/>
    </dgm:pt>
  </dgm:ptLst>
  <dgm:cxnLst>
    <dgm:cxn modelId="{5594BC1F-781C-419A-8D58-C4958238E064}" srcId="{6AF8E32B-613F-4178-B37B-F8FFC5C3EEB9}" destId="{7CF7AC3C-54C8-48E9-B728-44BC586B826D}" srcOrd="0" destOrd="0" parTransId="{6B72124B-4BF8-4DD0-BEBD-D1BEF8240B42}" sibTransId="{DA8C09A5-570E-4A2B-8CBB-BF1B3C0E316F}"/>
    <dgm:cxn modelId="{4C7BB7D6-E31D-4AE9-8A5C-A9A18D31062C}" type="presOf" srcId="{DA8C09A5-570E-4A2B-8CBB-BF1B3C0E316F}" destId="{AC3F7B6A-91AB-4727-AC7E-82D2484012B6}" srcOrd="0" destOrd="0" presId="urn:microsoft.com/office/officeart/2008/layout/AscendingPictureAccentProcess"/>
    <dgm:cxn modelId="{D8893DE5-0E0D-4B3A-9E74-757835A32C1F}" type="presOf" srcId="{6AF8E32B-613F-4178-B37B-F8FFC5C3EEB9}" destId="{D8FF758D-F0B3-4D38-AD16-FD62CA73BEB1}" srcOrd="0" destOrd="0" presId="urn:microsoft.com/office/officeart/2008/layout/AscendingPictureAccentProcess"/>
    <dgm:cxn modelId="{C4EF7DED-8EFE-4502-AA0A-C23B74348EEE}" type="presOf" srcId="{7CF7AC3C-54C8-48E9-B728-44BC586B826D}" destId="{187DDC72-7864-4C4A-A3D6-56C2C5C0637C}" srcOrd="0" destOrd="0" presId="urn:microsoft.com/office/officeart/2008/layout/AscendingPictureAccentProcess"/>
    <dgm:cxn modelId="{0BED39CC-13EF-48D6-9BF0-74CCD95FAAD3}" type="presParOf" srcId="{D8FF758D-F0B3-4D38-AD16-FD62CA73BEB1}" destId="{187DDC72-7864-4C4A-A3D6-56C2C5C0637C}" srcOrd="0" destOrd="0" presId="urn:microsoft.com/office/officeart/2008/layout/AscendingPictureAccentProcess"/>
    <dgm:cxn modelId="{328C9DC4-3095-4B04-9693-29ECD2B36BC9}" type="presParOf" srcId="{D8FF758D-F0B3-4D38-AD16-FD62CA73BEB1}" destId="{6E4FCF63-AF7D-4A19-AB5C-414DF30CADDE}" srcOrd="1" destOrd="0" presId="urn:microsoft.com/office/officeart/2008/layout/AscendingPictureAccentProcess"/>
    <dgm:cxn modelId="{E43A75B2-085D-4754-AD68-6E0436384E4A}" type="presParOf" srcId="{6E4FCF63-AF7D-4A19-AB5C-414DF30CADDE}" destId="{AC3F7B6A-91AB-4727-AC7E-82D2484012B6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DDC72-7864-4C4A-A3D6-56C2C5C0637C}">
      <dsp:nvSpPr>
        <dsp:cNvPr id="0" name=""/>
        <dsp:cNvSpPr/>
      </dsp:nvSpPr>
      <dsp:spPr>
        <a:xfrm>
          <a:off x="2224656" y="4103610"/>
          <a:ext cx="9423943" cy="15397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222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5000" kern="1200" dirty="0"/>
            <a:t>SOLUCIONES INTELIGENTES </a:t>
          </a:r>
        </a:p>
      </dsp:txBody>
      <dsp:txXfrm>
        <a:off x="2299821" y="4178775"/>
        <a:ext cx="9273613" cy="1389442"/>
      </dsp:txXfrm>
    </dsp:sp>
    <dsp:sp modelId="{AC3F7B6A-91AB-4727-AC7E-82D2484012B6}">
      <dsp:nvSpPr>
        <dsp:cNvPr id="0" name=""/>
        <dsp:cNvSpPr/>
      </dsp:nvSpPr>
      <dsp:spPr>
        <a:xfrm>
          <a:off x="410818" y="1396912"/>
          <a:ext cx="4063593" cy="406420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FDA32-A6F8-46B5-ABF5-B3BC62415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A1B437-201E-43C7-A474-5C3D9E8BF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4C7B0-7D8C-4B57-8531-685B361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02A545-C08D-4767-B2F7-852AB82A9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1C76D-1D1C-4A74-A0D0-361A2FD0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051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682A0-FE06-45E1-B6CC-9EBDD2F6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BAC1310-4A88-4BF4-8C73-E6781DD69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EA44FB-0407-4C30-9E6C-75F0A549B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9A0195-7EB2-4CC6-9A81-F2025065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C5B1F-EBB5-426E-B6B7-EDFE165F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725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82D09DF-37ED-475A-9562-816571CD7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A2D3AC-E1FF-4552-991B-F63DB8D28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B21B40-6DF5-4118-BB62-E11254AA6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BC84D7-3A48-484F-A4A8-45660A92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B6150D-1113-4A90-BF4D-42FFA151E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18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48154-FB89-40E4-9CAA-8C786868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27B0E6-91D9-4AB5-9CCF-016CC9CE6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8CFE1E-C81E-4992-A3C8-C8BC561F4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2ADEFD-2AF5-4498-B938-81B75B0D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596958-235C-4AF8-AD54-39F421E7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4200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F4335-2580-4F43-8F2C-1C6989ED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A546D7-E930-4614-B7AA-11A59E382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3D982D-D013-4799-81C5-5BAB2E0B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E4DD4-B3BC-435C-8546-407DCAA3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3AE8D5-EE51-489A-B6F8-54182F1E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35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C7145-D2B8-4F80-85EA-E2D99473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00429-AF88-4795-9CEE-BA6DA3D5E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90998C-43D2-48BC-B041-8D50CCE8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B6461B-0A39-46F5-B000-9D4F5D86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464018-9CD3-4140-92C7-6B37B829D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F34CDF-5D1D-4421-B05C-3AE835F8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0235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5A07E-20F7-40E4-B9D1-597EB80D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C59FFA-6F55-48C9-BD9F-98E22FCC2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8DBC15-6EAB-4878-A15D-1A25B7D96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EBDE2A-9439-4294-A738-0E31EF263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F8222D-7736-4525-8E41-8C3240990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8DD13CF-EF51-46F3-ADB0-5C7BFDAB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1C4D0B8-0A39-4BC2-A52A-15B85258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9037D5-1ADD-4E70-8870-6685B2D0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593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78DFD-4153-4C26-B0E3-57CBA2C7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5C0AB4-156C-49BA-8621-0DA56DA1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D8D9CB-50A7-4C9D-99CA-C9D4BD760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5820A9-2DA8-4427-9C88-41342089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0897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CA86D36-FDB6-4A2C-B1C3-6DC5BA608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22A977-717E-4D24-9A2D-ED7E11E5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4AAFB8-209C-4EB1-87D6-265625EB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11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9C414-4707-46BD-86C2-BC653F41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C2A4FC-FE6A-4DE4-8B66-4716847D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AD5FA-6D11-4B36-979F-950CC5FC6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356092-6A28-4FD0-AA3C-D8ECFDEB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F8AD7C-E05A-46BF-8C66-441CA0F42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A8E094-ED48-423F-A2AB-0225C6B9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059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9F7F5-2DBE-4F29-B9BF-B7558C8EE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CDFC7FF-EE56-4023-A85E-C446150A3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22F6531-DDDB-44D1-9DFE-D54E68653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73CDA1-19F8-43D9-970F-8E0664E1C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F4629-8D9F-458F-8596-4A994FB1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87BF07-149D-4ABA-86D9-D9269280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340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E60B740-4265-4A1A-81F2-6DDB47AE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289520-07F6-42D3-8D6B-E08EA6DFE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A94BB8-66CD-4714-B3E4-70AE5E50F0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069CB-802C-4ABF-A64E-D27B6A056A82}" type="datetimeFigureOut">
              <a:rPr lang="es-CO" smtClean="0"/>
              <a:t>21/09/2021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97C76-A180-4D88-B88B-D7CAD1822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69D6E1-A986-4F18-B6BC-F3D2C53A4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A2745-5EF0-4B9C-9B5D-9004363919E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14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537B2D83-27C2-4FF4-9483-BF63EBEFBA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707010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1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0A029-43B5-42E7-842C-ED297DCB6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MISION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30FC4A-680E-4CB2-B3FE-4CA7A72E6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b="0" i="0" dirty="0">
                <a:solidFill>
                  <a:srgbClr val="333333"/>
                </a:solidFill>
                <a:effectLst/>
                <a:latin typeface="Arimo"/>
              </a:rPr>
              <a:t>Proporcionar las soluciones más innovadoras a medida de las necesidades empresariales, con el objetivo de incrementar su competitividad y productividad. Para ello implementamos desarrollos prácticos adaptados a sus necesidades y creando nuevas soluciones.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75932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0A029-43B5-42E7-842C-ED297DCB67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VISION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30FC4A-680E-4CB2-B3FE-4CA7A72E6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02484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rgbClr val="333333"/>
                </a:solidFill>
                <a:latin typeface="Arimo"/>
              </a:rPr>
              <a:t>Ser un aliado estratégico para nuestros clientes basados en soluciones y servicios innovadores sobre la base de nuestra responsabilidad, calidad, productividad y compromiso.</a:t>
            </a:r>
            <a:endParaRPr lang="es-CO" dirty="0">
              <a:solidFill>
                <a:srgbClr val="333333"/>
              </a:solidFill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601512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66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Arimo</vt:lpstr>
      <vt:lpstr>Calibri</vt:lpstr>
      <vt:lpstr>Calibri Light</vt:lpstr>
      <vt:lpstr>Tema de Office</vt:lpstr>
      <vt:lpstr>Presentación de PowerPoint</vt:lpstr>
      <vt:lpstr>MISION</vt:lpstr>
      <vt:lpstr>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Ramirez</dc:creator>
  <cp:lastModifiedBy>Gustavo Ramirez</cp:lastModifiedBy>
  <cp:revision>1</cp:revision>
  <dcterms:created xsi:type="dcterms:W3CDTF">2021-09-21T21:37:44Z</dcterms:created>
  <dcterms:modified xsi:type="dcterms:W3CDTF">2021-09-22T12:09:08Z</dcterms:modified>
</cp:coreProperties>
</file>