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0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2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63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84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1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33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18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17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4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1A5A0A-0543-4DF7-B0E7-A53BEBD36CB8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DC18AD-9ECA-42DE-A31B-C9192EF03D9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3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D1737-3F25-10C0-D213-980FF7D12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1957294"/>
            <a:ext cx="9144000" cy="2387600"/>
          </a:xfrm>
        </p:spPr>
        <p:txBody>
          <a:bodyPr>
            <a:noAutofit/>
          </a:bodyPr>
          <a:lstStyle/>
          <a:p>
            <a:r>
              <a:rPr lang="ru-RU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хранения и представления ключевых исторических событий в пространственно-временной взаимосвязи</a:t>
            </a:r>
          </a:p>
        </p:txBody>
      </p:sp>
    </p:spTree>
    <p:extLst>
      <p:ext uri="{BB962C8B-B14F-4D97-AF65-F5344CB8AC3E}">
        <p14:creationId xmlns:p14="http://schemas.microsoft.com/office/powerpoint/2010/main" val="243808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36FB3-116B-65C1-132E-F06290C7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209" y="2703621"/>
            <a:ext cx="10058400" cy="145075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62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969B0-5462-B78C-FF18-FBDDC1EC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Актуальность и цель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DCA12A-F9B2-481D-9C86-9733AC0E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1" dirty="0">
                <a:solidFill>
                  <a:schemeClr val="tx1"/>
                </a:solidFill>
                <a:effectLst/>
                <a:latin typeface="DeepSeek-CJK-patch"/>
              </a:rPr>
              <a:t>Актуальность: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 Цифровизация исторических исследований, необходимость наглядной визуализации.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400" b="0" i="1" dirty="0">
                <a:solidFill>
                  <a:schemeClr val="tx1"/>
                </a:solidFill>
                <a:effectLst/>
                <a:latin typeface="DeepSeek-CJK-patch"/>
              </a:rPr>
              <a:t>Цель: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 Разработка веб-приложения для анализа событий через временную шкалу и карту.</a:t>
            </a:r>
          </a:p>
          <a:p>
            <a:pPr>
              <a:buNone/>
            </a:pP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0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5A203-6D7C-EEF3-52EA-54B5C541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Задачи проекта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91868-0156-0F03-5F5E-8E6394F3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Aft>
                <a:spcPts val="300"/>
              </a:spcAft>
              <a:buNone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Список задач:</a:t>
            </a:r>
            <a:endParaRPr lang="ru-RU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DeepSeek-CJK-patch"/>
              </a:rPr>
              <a:t>Анализ существующих решений.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DeepSeek-CJK-patch"/>
              </a:rPr>
              <a:t>Выбор инструментов</a:t>
            </a:r>
            <a:endParaRPr lang="en-US" sz="20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DeepSeek-CJK-patch"/>
              </a:rPr>
              <a:t>Разработка интерфейса и функционала.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DeepSeek-CJK-patch"/>
              </a:rPr>
              <a:t>Тестирование.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6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BEEAD-D341-FB0F-1766-82246E4F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Обзор аналогов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FEA3C69-4337-A6AB-11EE-BD891F080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462997"/>
              </p:ext>
            </p:extLst>
          </p:nvPr>
        </p:nvGraphicFramePr>
        <p:xfrm>
          <a:off x="1097280" y="2533650"/>
          <a:ext cx="10058400" cy="1790700"/>
        </p:xfrm>
        <a:graphic>
          <a:graphicData uri="http://schemas.openxmlformats.org/drawingml/2006/table">
            <a:tbl>
              <a:tblPr/>
              <a:tblGrid>
                <a:gridCol w="3313122">
                  <a:extLst>
                    <a:ext uri="{9D8B030D-6E8A-4147-A177-3AD203B41FA5}">
                      <a16:colId xmlns:a16="http://schemas.microsoft.com/office/drawing/2014/main" val="1522507183"/>
                    </a:ext>
                  </a:extLst>
                </a:gridCol>
                <a:gridCol w="3372639">
                  <a:extLst>
                    <a:ext uri="{9D8B030D-6E8A-4147-A177-3AD203B41FA5}">
                      <a16:colId xmlns:a16="http://schemas.microsoft.com/office/drawing/2014/main" val="21244858"/>
                    </a:ext>
                  </a:extLst>
                </a:gridCol>
                <a:gridCol w="3372639">
                  <a:extLst>
                    <a:ext uri="{9D8B030D-6E8A-4147-A177-3AD203B41FA5}">
                      <a16:colId xmlns:a16="http://schemas.microsoft.com/office/drawing/2014/main" val="8921572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 b="1">
                          <a:effectLst/>
                        </a:rPr>
                        <a:t>Платформа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>
                          <a:effectLst/>
                        </a:rPr>
                        <a:t>Преимущества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>
                          <a:effectLst/>
                        </a:rPr>
                        <a:t>Недостатки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372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Timeline JS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Простота, интеграция с </a:t>
                      </a:r>
                      <a:r>
                        <a:rPr lang="en-US" sz="2000" dirty="0">
                          <a:effectLst/>
                        </a:rPr>
                        <a:t>Google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Ограниченная картография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81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Histropedia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Связь с </a:t>
                      </a:r>
                      <a:r>
                        <a:rPr lang="en-US" sz="2000">
                          <a:effectLst/>
                        </a:rPr>
                        <a:t>Wikipedia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Нет фильтрации по типам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925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88E472A-5B2D-A5B1-3364-77404E3A4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Arial" panose="020B0604020202020204" pitchFamily="34" charset="0"/>
                <a:ea typeface="DeepSeek-CJK-patch"/>
              </a:rPr>
              <a:t>Таблица: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4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CB78B-ECEA-841B-C4DE-70F47D46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Интерфейс </a:t>
            </a:r>
            <a:r>
              <a:rPr lang="ru-RU" b="1" dirty="0">
                <a:solidFill>
                  <a:schemeClr val="tx1"/>
                </a:solidFill>
                <a:latin typeface="DeepSeek-CJK-patch"/>
              </a:rPr>
              <a:t>главной страницы с картой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75AB690-7FC6-4609-A1B9-B7B66719C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868" y="1846263"/>
            <a:ext cx="7906590" cy="4022725"/>
          </a:xfrm>
        </p:spPr>
      </p:pic>
    </p:spTree>
    <p:extLst>
      <p:ext uri="{BB962C8B-B14F-4D97-AF65-F5344CB8AC3E}">
        <p14:creationId xmlns:p14="http://schemas.microsoft.com/office/powerpoint/2010/main" val="87808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3DF29-62D2-F261-F456-8EA0A862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Интерфейс с модальны</a:t>
            </a:r>
            <a:r>
              <a:rPr lang="ru-RU" b="1" dirty="0">
                <a:solidFill>
                  <a:schemeClr val="tx1"/>
                </a:solidFill>
                <a:latin typeface="DeepSeek-CJK-patch"/>
              </a:rPr>
              <a:t>м окном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098A809-5739-3131-75A1-CE12E0938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868" y="1846263"/>
            <a:ext cx="7906590" cy="4022725"/>
          </a:xfrm>
        </p:spPr>
      </p:pic>
    </p:spTree>
    <p:extLst>
      <p:ext uri="{BB962C8B-B14F-4D97-AF65-F5344CB8AC3E}">
        <p14:creationId xmlns:p14="http://schemas.microsoft.com/office/powerpoint/2010/main" val="28569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A8723-48A0-9D0E-A6C2-A7E8D721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Тестирование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90840C4-C304-1B60-80AB-8BAF4BA5F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743545"/>
              </p:ext>
            </p:extLst>
          </p:nvPr>
        </p:nvGraphicFramePr>
        <p:xfrm>
          <a:off x="1066800" y="2686050"/>
          <a:ext cx="10058400" cy="1485900"/>
        </p:xfrm>
        <a:graphic>
          <a:graphicData uri="http://schemas.openxmlformats.org/drawingml/2006/table">
            <a:tbl>
              <a:tblPr/>
              <a:tblGrid>
                <a:gridCol w="4984430">
                  <a:extLst>
                    <a:ext uri="{9D8B030D-6E8A-4147-A177-3AD203B41FA5}">
                      <a16:colId xmlns:a16="http://schemas.microsoft.com/office/drawing/2014/main" val="2317269251"/>
                    </a:ext>
                  </a:extLst>
                </a:gridCol>
                <a:gridCol w="5073970">
                  <a:extLst>
                    <a:ext uri="{9D8B030D-6E8A-4147-A177-3AD203B41FA5}">
                      <a16:colId xmlns:a16="http://schemas.microsoft.com/office/drawing/2014/main" val="3420111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 b="1">
                          <a:effectLst/>
                        </a:rPr>
                        <a:t>Тест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b="1" dirty="0">
                          <a:effectLst/>
                        </a:rPr>
                        <a:t>Результат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987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Фильтрация периодов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Успешно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7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</a:rPr>
                        <a:t>Работа модальных окон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Успешно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68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FDE2649-8ACE-23D2-6618-B478D550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Arial" panose="020B0604020202020204" pitchFamily="34" charset="0"/>
                <a:ea typeface="DeepSeek-CJK-patch"/>
              </a:rPr>
              <a:t>Таблица:</a:t>
            </a: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9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13DB1-59FE-411A-02CF-62555DFF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Результаты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E7BBC-65A0-D11B-413D-1D6871575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516" y="2069852"/>
            <a:ext cx="10058400" cy="4023360"/>
          </a:xfrm>
        </p:spPr>
        <p:txBody>
          <a:bodyPr>
            <a:normAutofit/>
          </a:bodyPr>
          <a:lstStyle/>
          <a:p>
            <a:pPr algn="l">
              <a:buNone/>
            </a:pPr>
            <a:endParaRPr lang="ru-RU" sz="3000" b="1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000" b="0" i="0" dirty="0">
                <a:solidFill>
                  <a:schemeClr val="tx1"/>
                </a:solidFill>
                <a:effectLst/>
                <a:latin typeface="DeepSeek-CJK-patch"/>
              </a:rPr>
              <a:t>Создано рабочее веб-приложение.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000" b="0" i="0" dirty="0">
                <a:solidFill>
                  <a:schemeClr val="tx1"/>
                </a:solidFill>
                <a:effectLst/>
                <a:latin typeface="DeepSeek-CJK-patch"/>
              </a:rPr>
              <a:t>Реализована интерактивная карта и временная шкала.</a:t>
            </a:r>
          </a:p>
          <a:p>
            <a:endParaRPr lang="ru-RU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30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B4700-2767-899D-281D-11AB036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Заключение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FC4C07-83CE-118C-B3F5-0AC446886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10385"/>
            <a:ext cx="10058400" cy="4023360"/>
          </a:xfrm>
        </p:spPr>
        <p:txBody>
          <a:bodyPr>
            <a:norm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000" b="0" i="0" dirty="0">
                <a:solidFill>
                  <a:schemeClr val="tx1"/>
                </a:solidFill>
                <a:effectLst/>
                <a:latin typeface="DeepSeek-CJK-patch"/>
              </a:rPr>
              <a:t> Система полезна для образования и исследований.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3000" b="0" i="0" dirty="0">
                <a:solidFill>
                  <a:schemeClr val="tx1"/>
                </a:solidFill>
                <a:effectLst/>
                <a:latin typeface="DeepSeek-CJK-patch"/>
              </a:rPr>
              <a:t> Технологии </a:t>
            </a:r>
            <a:r>
              <a:rPr lang="ru-RU" sz="3000" b="0" i="0" dirty="0" err="1">
                <a:solidFill>
                  <a:schemeClr val="tx1"/>
                </a:solidFill>
                <a:effectLst/>
                <a:latin typeface="DeepSeek-CJK-patch"/>
              </a:rPr>
              <a:t>Leaflet</a:t>
            </a:r>
            <a:r>
              <a:rPr lang="ru-RU" sz="3000" dirty="0">
                <a:solidFill>
                  <a:schemeClr val="tx1"/>
                </a:solidFill>
                <a:latin typeface="DeepSeek-CJK-patch"/>
              </a:rPr>
              <a:t> </a:t>
            </a:r>
            <a:r>
              <a:rPr lang="ru-RU" sz="3000" b="0" i="0" dirty="0">
                <a:solidFill>
                  <a:schemeClr val="tx1"/>
                </a:solidFill>
                <a:effectLst/>
                <a:latin typeface="DeepSeek-CJK-patch"/>
              </a:rPr>
              <a:t>доказали эффективность.</a:t>
            </a:r>
          </a:p>
          <a:p>
            <a:endParaRPr lang="ru-RU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87284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132</Words>
  <Application>Microsoft Office PowerPoint</Application>
  <PresentationFormat>Широкоэкранный</PresentationFormat>
  <Paragraphs>41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DeepSeek-CJK-patch</vt:lpstr>
      <vt:lpstr>Arial</vt:lpstr>
      <vt:lpstr>Calibri</vt:lpstr>
      <vt:lpstr>Calibri Light</vt:lpstr>
      <vt:lpstr>Times New Roman</vt:lpstr>
      <vt:lpstr>Ретро</vt:lpstr>
      <vt:lpstr>Система хранения и представления ключевых исторических событий в пространственно-временной взаимосвязи</vt:lpstr>
      <vt:lpstr>Актуальность и цель</vt:lpstr>
      <vt:lpstr>Задачи проекта</vt:lpstr>
      <vt:lpstr>Обзор аналогов</vt:lpstr>
      <vt:lpstr>Интерфейс главной страницы с картой</vt:lpstr>
      <vt:lpstr>Интерфейс с модальным окном</vt:lpstr>
      <vt:lpstr>Тестирование</vt:lpstr>
      <vt:lpstr>Результаты</vt:lpstr>
      <vt:lpstr>Заключение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Ермаков</dc:creator>
  <cp:lastModifiedBy>Денис Ермаков</cp:lastModifiedBy>
  <cp:revision>26</cp:revision>
  <dcterms:created xsi:type="dcterms:W3CDTF">2025-04-27T10:21:16Z</dcterms:created>
  <dcterms:modified xsi:type="dcterms:W3CDTF">2025-04-27T10:55:16Z</dcterms:modified>
</cp:coreProperties>
</file>