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7" r:id="rId4"/>
    <p:sldId id="260" r:id="rId5"/>
    <p:sldId id="264" r:id="rId6"/>
    <p:sldId id="265" r:id="rId7"/>
    <p:sldId id="266" r:id="rId8"/>
    <p:sldId id="262" r:id="rId9"/>
  </p:sldIdLst>
  <p:sldSz cx="15240000" cy="10160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AB0FE9-3B6E-4025-BA4A-D3A7AE7A45CF}" v="29" dt="2022-02-24T16:18:06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3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 Tavkhelidze" userId="8e182a6cb0324966" providerId="LiveId" clId="{A8AB0FE9-3B6E-4025-BA4A-D3A7AE7A45CF}"/>
    <pc:docChg chg="undo custSel addSld delSld modSld sldOrd">
      <pc:chgData name="Luka Tavkhelidze" userId="8e182a6cb0324966" providerId="LiveId" clId="{A8AB0FE9-3B6E-4025-BA4A-D3A7AE7A45CF}" dt="2022-02-23T19:13:38.419" v="2315" actId="122"/>
      <pc:docMkLst>
        <pc:docMk/>
      </pc:docMkLst>
      <pc:sldChg chg="addSp modSp del mod modClrScheme chgLayout">
        <pc:chgData name="Luka Tavkhelidze" userId="8e182a6cb0324966" providerId="LiveId" clId="{A8AB0FE9-3B6E-4025-BA4A-D3A7AE7A45CF}" dt="2022-02-23T18:17:27.865" v="26" actId="47"/>
        <pc:sldMkLst>
          <pc:docMk/>
          <pc:sldMk cId="0" sldId="257"/>
        </pc:sldMkLst>
        <pc:spChg chg="add mod">
          <ac:chgData name="Luka Tavkhelidze" userId="8e182a6cb0324966" providerId="LiveId" clId="{A8AB0FE9-3B6E-4025-BA4A-D3A7AE7A45CF}" dt="2022-02-23T18:17:12.752" v="24" actId="700"/>
          <ac:spMkLst>
            <pc:docMk/>
            <pc:sldMk cId="0" sldId="257"/>
            <ac:spMk id="2" creationId="{625488FE-8443-4B71-A8EA-28EC523FA02D}"/>
          </ac:spMkLst>
        </pc:spChg>
        <pc:spChg chg="mod ord">
          <ac:chgData name="Luka Tavkhelidze" userId="8e182a6cb0324966" providerId="LiveId" clId="{A8AB0FE9-3B6E-4025-BA4A-D3A7AE7A45CF}" dt="2022-02-23T18:17:27.028" v="25" actId="6549"/>
          <ac:spMkLst>
            <pc:docMk/>
            <pc:sldMk cId="0" sldId="257"/>
            <ac:spMk id="81" creationId="{00000000-0000-0000-0000-000000000000}"/>
          </ac:spMkLst>
        </pc:spChg>
      </pc:sldChg>
      <pc:sldChg chg="del ord">
        <pc:chgData name="Luka Tavkhelidze" userId="8e182a6cb0324966" providerId="LiveId" clId="{A8AB0FE9-3B6E-4025-BA4A-D3A7AE7A45CF}" dt="2022-02-23T18:22:07.639" v="350" actId="47"/>
        <pc:sldMkLst>
          <pc:docMk/>
          <pc:sldMk cId="0" sldId="258"/>
        </pc:sldMkLst>
      </pc:sldChg>
      <pc:sldChg chg="addSp delSp modSp del mod modClrScheme chgLayout">
        <pc:chgData name="Luka Tavkhelidze" userId="8e182a6cb0324966" providerId="LiveId" clId="{A8AB0FE9-3B6E-4025-BA4A-D3A7AE7A45CF}" dt="2022-02-23T19:08:18.160" v="2280" actId="47"/>
        <pc:sldMkLst>
          <pc:docMk/>
          <pc:sldMk cId="0" sldId="259"/>
        </pc:sldMkLst>
        <pc:spChg chg="add mod ord">
          <ac:chgData name="Luka Tavkhelidze" userId="8e182a6cb0324966" providerId="LiveId" clId="{A8AB0FE9-3B6E-4025-BA4A-D3A7AE7A45CF}" dt="2022-02-23T19:04:30.730" v="2251" actId="700"/>
          <ac:spMkLst>
            <pc:docMk/>
            <pc:sldMk cId="0" sldId="259"/>
            <ac:spMk id="2" creationId="{F7300FB4-C4F2-4830-B6D1-558494F7B606}"/>
          </ac:spMkLst>
        </pc:spChg>
        <pc:spChg chg="add mod">
          <ac:chgData name="Luka Tavkhelidze" userId="8e182a6cb0324966" providerId="LiveId" clId="{A8AB0FE9-3B6E-4025-BA4A-D3A7AE7A45CF}" dt="2022-02-23T19:04:30.730" v="2251" actId="700"/>
          <ac:spMkLst>
            <pc:docMk/>
            <pc:sldMk cId="0" sldId="259"/>
            <ac:spMk id="3" creationId="{220CD591-AE00-418D-991B-6495F73034CD}"/>
          </ac:spMkLst>
        </pc:spChg>
        <pc:spChg chg="add del mod">
          <ac:chgData name="Luka Tavkhelidze" userId="8e182a6cb0324966" providerId="LiveId" clId="{A8AB0FE9-3B6E-4025-BA4A-D3A7AE7A45CF}" dt="2022-02-23T19:03:51.913" v="2244"/>
          <ac:spMkLst>
            <pc:docMk/>
            <pc:sldMk cId="0" sldId="259"/>
            <ac:spMk id="4" creationId="{7DB45260-0677-4C46-8754-0CEA5B1CDB2C}"/>
          </ac:spMkLst>
        </pc:spChg>
        <pc:spChg chg="add del mod">
          <ac:chgData name="Luka Tavkhelidze" userId="8e182a6cb0324966" providerId="LiveId" clId="{A8AB0FE9-3B6E-4025-BA4A-D3A7AE7A45CF}" dt="2022-02-23T19:03:51.913" v="2244"/>
          <ac:spMkLst>
            <pc:docMk/>
            <pc:sldMk cId="0" sldId="259"/>
            <ac:spMk id="5" creationId="{C143AEA8-5494-421A-BFB7-CADDA60BAA04}"/>
          </ac:spMkLst>
        </pc:spChg>
        <pc:spChg chg="add del mod">
          <ac:chgData name="Luka Tavkhelidze" userId="8e182a6cb0324966" providerId="LiveId" clId="{A8AB0FE9-3B6E-4025-BA4A-D3A7AE7A45CF}" dt="2022-02-23T19:04:00.656" v="2247"/>
          <ac:spMkLst>
            <pc:docMk/>
            <pc:sldMk cId="0" sldId="259"/>
            <ac:spMk id="6" creationId="{52BD60B3-316E-45D0-A3AE-1A130D07C77A}"/>
          </ac:spMkLst>
        </pc:spChg>
        <pc:spChg chg="add del mod">
          <ac:chgData name="Luka Tavkhelidze" userId="8e182a6cb0324966" providerId="LiveId" clId="{A8AB0FE9-3B6E-4025-BA4A-D3A7AE7A45CF}" dt="2022-02-23T19:04:00.656" v="2247"/>
          <ac:spMkLst>
            <pc:docMk/>
            <pc:sldMk cId="0" sldId="259"/>
            <ac:spMk id="7" creationId="{FC93E027-55AE-48CB-B8C1-4633F0318BDE}"/>
          </ac:spMkLst>
        </pc:spChg>
        <pc:spChg chg="del mod ord">
          <ac:chgData name="Luka Tavkhelidze" userId="8e182a6cb0324966" providerId="LiveId" clId="{A8AB0FE9-3B6E-4025-BA4A-D3A7AE7A45CF}" dt="2022-02-23T18:17:43.579" v="27" actId="700"/>
          <ac:spMkLst>
            <pc:docMk/>
            <pc:sldMk cId="0" sldId="259"/>
            <ac:spMk id="84" creationId="{00000000-0000-0000-0000-000000000000}"/>
          </ac:spMkLst>
        </pc:spChg>
      </pc:sldChg>
      <pc:sldChg chg="addSp delSp modSp mod modClrScheme chgLayout">
        <pc:chgData name="Luka Tavkhelidze" userId="8e182a6cb0324966" providerId="LiveId" clId="{A8AB0FE9-3B6E-4025-BA4A-D3A7AE7A45CF}" dt="2022-02-23T19:10:11.123" v="2297" actId="255"/>
        <pc:sldMkLst>
          <pc:docMk/>
          <pc:sldMk cId="0" sldId="260"/>
        </pc:sldMkLst>
        <pc:spChg chg="add mod ord">
          <ac:chgData name="Luka Tavkhelidze" userId="8e182a6cb0324966" providerId="LiveId" clId="{A8AB0FE9-3B6E-4025-BA4A-D3A7AE7A45CF}" dt="2022-02-23T19:03:54.608" v="2245"/>
          <ac:spMkLst>
            <pc:docMk/>
            <pc:sldMk cId="0" sldId="260"/>
            <ac:spMk id="2" creationId="{DFC96B4B-E93C-47B4-B5B4-578754551AA9}"/>
          </ac:spMkLst>
        </pc:spChg>
        <pc:spChg chg="add mod">
          <ac:chgData name="Luka Tavkhelidze" userId="8e182a6cb0324966" providerId="LiveId" clId="{A8AB0FE9-3B6E-4025-BA4A-D3A7AE7A45CF}" dt="2022-02-23T19:10:11.123" v="2297" actId="255"/>
          <ac:spMkLst>
            <pc:docMk/>
            <pc:sldMk cId="0" sldId="260"/>
            <ac:spMk id="3" creationId="{A55ADE46-407A-4A58-8FCB-81690D82D22B}"/>
          </ac:spMkLst>
        </pc:spChg>
        <pc:spChg chg="add del mod">
          <ac:chgData name="Luka Tavkhelidze" userId="8e182a6cb0324966" providerId="LiveId" clId="{A8AB0FE9-3B6E-4025-BA4A-D3A7AE7A45CF}" dt="2022-02-23T19:03:54.608" v="2245"/>
          <ac:spMkLst>
            <pc:docMk/>
            <pc:sldMk cId="0" sldId="260"/>
            <ac:spMk id="4" creationId="{AF47B12F-B406-4306-96D2-BCC09C2B85B0}"/>
          </ac:spMkLst>
        </pc:spChg>
        <pc:spChg chg="add del mod">
          <ac:chgData name="Luka Tavkhelidze" userId="8e182a6cb0324966" providerId="LiveId" clId="{A8AB0FE9-3B6E-4025-BA4A-D3A7AE7A45CF}" dt="2022-02-23T19:03:54.608" v="2245"/>
          <ac:spMkLst>
            <pc:docMk/>
            <pc:sldMk cId="0" sldId="260"/>
            <ac:spMk id="5" creationId="{DB4485CB-00D8-45BA-AFBB-5506F38F8D15}"/>
          </ac:spMkLst>
        </pc:spChg>
        <pc:spChg chg="del mod ord">
          <ac:chgData name="Luka Tavkhelidze" userId="8e182a6cb0324966" providerId="LiveId" clId="{A8AB0FE9-3B6E-4025-BA4A-D3A7AE7A45CF}" dt="2022-02-23T18:22:19.002" v="357" actId="700"/>
          <ac:spMkLst>
            <pc:docMk/>
            <pc:sldMk cId="0" sldId="260"/>
            <ac:spMk id="85" creationId="{00000000-0000-0000-0000-000000000000}"/>
          </ac:spMkLst>
        </pc:spChg>
      </pc:sldChg>
      <pc:sldChg chg="del">
        <pc:chgData name="Luka Tavkhelidze" userId="8e182a6cb0324966" providerId="LiveId" clId="{A8AB0FE9-3B6E-4025-BA4A-D3A7AE7A45CF}" dt="2022-02-23T18:41:28.310" v="1385" actId="47"/>
        <pc:sldMkLst>
          <pc:docMk/>
          <pc:sldMk cId="0" sldId="261"/>
        </pc:sldMkLst>
      </pc:sldChg>
      <pc:sldChg chg="new del setBg">
        <pc:chgData name="Luka Tavkhelidze" userId="8e182a6cb0324966" providerId="LiveId" clId="{A8AB0FE9-3B6E-4025-BA4A-D3A7AE7A45CF}" dt="2022-02-23T18:43:01.175" v="1389" actId="47"/>
        <pc:sldMkLst>
          <pc:docMk/>
          <pc:sldMk cId="198275297" sldId="263"/>
        </pc:sldMkLst>
      </pc:sldChg>
      <pc:sldChg chg="add del ord setBg">
        <pc:chgData name="Luka Tavkhelidze" userId="8e182a6cb0324966" providerId="LiveId" clId="{A8AB0FE9-3B6E-4025-BA4A-D3A7AE7A45CF}" dt="2022-02-23T18:22:15.271" v="356" actId="47"/>
        <pc:sldMkLst>
          <pc:docMk/>
          <pc:sldMk cId="2263477390" sldId="263"/>
        </pc:sldMkLst>
      </pc:sldChg>
      <pc:sldChg chg="addSp delSp modSp add mod chgLayout">
        <pc:chgData name="Luka Tavkhelidze" userId="8e182a6cb0324966" providerId="LiveId" clId="{A8AB0FE9-3B6E-4025-BA4A-D3A7AE7A45CF}" dt="2022-02-23T19:11:35.556" v="2307" actId="1076"/>
        <pc:sldMkLst>
          <pc:docMk/>
          <pc:sldMk cId="2680714113" sldId="264"/>
        </pc:sldMkLst>
        <pc:spChg chg="mod ord">
          <ac:chgData name="Luka Tavkhelidze" userId="8e182a6cb0324966" providerId="LiveId" clId="{A8AB0FE9-3B6E-4025-BA4A-D3A7AE7A45CF}" dt="2022-02-23T19:03:57.175" v="2246"/>
          <ac:spMkLst>
            <pc:docMk/>
            <pc:sldMk cId="2680714113" sldId="264"/>
            <ac:spMk id="2" creationId="{DFC96B4B-E93C-47B4-B5B4-578754551AA9}"/>
          </ac:spMkLst>
        </pc:spChg>
        <pc:spChg chg="mod">
          <ac:chgData name="Luka Tavkhelidze" userId="8e182a6cb0324966" providerId="LiveId" clId="{A8AB0FE9-3B6E-4025-BA4A-D3A7AE7A45CF}" dt="2022-02-23T19:11:35.556" v="2307" actId="1076"/>
          <ac:spMkLst>
            <pc:docMk/>
            <pc:sldMk cId="2680714113" sldId="264"/>
            <ac:spMk id="3" creationId="{A55ADE46-407A-4A58-8FCB-81690D82D22B}"/>
          </ac:spMkLst>
        </pc:spChg>
        <pc:spChg chg="add del mod">
          <ac:chgData name="Luka Tavkhelidze" userId="8e182a6cb0324966" providerId="LiveId" clId="{A8AB0FE9-3B6E-4025-BA4A-D3A7AE7A45CF}" dt="2022-02-23T19:03:57.175" v="2246"/>
          <ac:spMkLst>
            <pc:docMk/>
            <pc:sldMk cId="2680714113" sldId="264"/>
            <ac:spMk id="4" creationId="{D14AAAED-2521-4754-B22E-C91F045DD27E}"/>
          </ac:spMkLst>
        </pc:spChg>
        <pc:spChg chg="add del mod">
          <ac:chgData name="Luka Tavkhelidze" userId="8e182a6cb0324966" providerId="LiveId" clId="{A8AB0FE9-3B6E-4025-BA4A-D3A7AE7A45CF}" dt="2022-02-23T19:03:57.175" v="2246"/>
          <ac:spMkLst>
            <pc:docMk/>
            <pc:sldMk cId="2680714113" sldId="264"/>
            <ac:spMk id="5" creationId="{CB3D95E2-7A68-40A1-85D5-E61F89D16DBF}"/>
          </ac:spMkLst>
        </pc:spChg>
        <pc:picChg chg="add del mod">
          <ac:chgData name="Luka Tavkhelidze" userId="8e182a6cb0324966" providerId="LiveId" clId="{A8AB0FE9-3B6E-4025-BA4A-D3A7AE7A45CF}" dt="2022-02-23T18:44:16.071" v="1403" actId="478"/>
          <ac:picMkLst>
            <pc:docMk/>
            <pc:sldMk cId="2680714113" sldId="264"/>
            <ac:picMk id="5" creationId="{2D3E9DEA-EAA7-4252-BDE9-914F2E1C65D9}"/>
          </ac:picMkLst>
        </pc:picChg>
        <pc:picChg chg="add mod">
          <ac:chgData name="Luka Tavkhelidze" userId="8e182a6cb0324966" providerId="LiveId" clId="{A8AB0FE9-3B6E-4025-BA4A-D3A7AE7A45CF}" dt="2022-02-23T18:45:41.133" v="1412" actId="1076"/>
          <ac:picMkLst>
            <pc:docMk/>
            <pc:sldMk cId="2680714113" sldId="264"/>
            <ac:picMk id="7" creationId="{56D3A1DA-E3C2-4F76-9EA9-85CE46511A86}"/>
          </ac:picMkLst>
        </pc:picChg>
        <pc:picChg chg="add del mod">
          <ac:chgData name="Luka Tavkhelidze" userId="8e182a6cb0324966" providerId="LiveId" clId="{A8AB0FE9-3B6E-4025-BA4A-D3A7AE7A45CF}" dt="2022-02-23T18:49:24.349" v="1816" actId="21"/>
          <ac:picMkLst>
            <pc:docMk/>
            <pc:sldMk cId="2680714113" sldId="264"/>
            <ac:picMk id="9" creationId="{203C3534-512A-4714-A12C-A5F0CE428054}"/>
          </ac:picMkLst>
        </pc:picChg>
        <pc:picChg chg="add del mod">
          <ac:chgData name="Luka Tavkhelidze" userId="8e182a6cb0324966" providerId="LiveId" clId="{A8AB0FE9-3B6E-4025-BA4A-D3A7AE7A45CF}" dt="2022-02-23T18:51:25.278" v="1857" actId="478"/>
          <ac:picMkLst>
            <pc:docMk/>
            <pc:sldMk cId="2680714113" sldId="264"/>
            <ac:picMk id="11" creationId="{38130FDE-635D-43DB-8A44-44D21A477733}"/>
          </ac:picMkLst>
        </pc:picChg>
        <pc:picChg chg="add mod">
          <ac:chgData name="Luka Tavkhelidze" userId="8e182a6cb0324966" providerId="LiveId" clId="{A8AB0FE9-3B6E-4025-BA4A-D3A7AE7A45CF}" dt="2022-02-23T19:11:08.931" v="2303" actId="14100"/>
          <ac:picMkLst>
            <pc:docMk/>
            <pc:sldMk cId="2680714113" sldId="264"/>
            <ac:picMk id="13" creationId="{5D4BF979-D73F-4775-BA6C-714D7B9ACE3D}"/>
          </ac:picMkLst>
        </pc:picChg>
      </pc:sldChg>
      <pc:sldChg chg="addSp delSp modSp add mod chgLayout">
        <pc:chgData name="Luka Tavkhelidze" userId="8e182a6cb0324966" providerId="LiveId" clId="{A8AB0FE9-3B6E-4025-BA4A-D3A7AE7A45CF}" dt="2022-02-23T19:11:51.579" v="2311" actId="1076"/>
        <pc:sldMkLst>
          <pc:docMk/>
          <pc:sldMk cId="421227115" sldId="265"/>
        </pc:sldMkLst>
        <pc:spChg chg="mod ord">
          <ac:chgData name="Luka Tavkhelidze" userId="8e182a6cb0324966" providerId="LiveId" clId="{A8AB0FE9-3B6E-4025-BA4A-D3A7AE7A45CF}" dt="2022-02-23T19:04:12.679" v="2248"/>
          <ac:spMkLst>
            <pc:docMk/>
            <pc:sldMk cId="421227115" sldId="265"/>
            <ac:spMk id="2" creationId="{DFC96B4B-E93C-47B4-B5B4-578754551AA9}"/>
          </ac:spMkLst>
        </pc:spChg>
        <pc:spChg chg="mod">
          <ac:chgData name="Luka Tavkhelidze" userId="8e182a6cb0324966" providerId="LiveId" clId="{A8AB0FE9-3B6E-4025-BA4A-D3A7AE7A45CF}" dt="2022-02-23T19:11:51.579" v="2311" actId="1076"/>
          <ac:spMkLst>
            <pc:docMk/>
            <pc:sldMk cId="421227115" sldId="265"/>
            <ac:spMk id="3" creationId="{A55ADE46-407A-4A58-8FCB-81690D82D22B}"/>
          </ac:spMkLst>
        </pc:spChg>
        <pc:spChg chg="add del mod">
          <ac:chgData name="Luka Tavkhelidze" userId="8e182a6cb0324966" providerId="LiveId" clId="{A8AB0FE9-3B6E-4025-BA4A-D3A7AE7A45CF}" dt="2022-02-23T19:04:12.679" v="2248"/>
          <ac:spMkLst>
            <pc:docMk/>
            <pc:sldMk cId="421227115" sldId="265"/>
            <ac:spMk id="4" creationId="{84F57C9E-E507-4731-B51C-79F72701FBF7}"/>
          </ac:spMkLst>
        </pc:spChg>
        <pc:spChg chg="add del mod">
          <ac:chgData name="Luka Tavkhelidze" userId="8e182a6cb0324966" providerId="LiveId" clId="{A8AB0FE9-3B6E-4025-BA4A-D3A7AE7A45CF}" dt="2022-02-23T19:04:12.679" v="2248"/>
          <ac:spMkLst>
            <pc:docMk/>
            <pc:sldMk cId="421227115" sldId="265"/>
            <ac:spMk id="5" creationId="{C80ECF6D-3275-475C-9942-7B68C3C91C13}"/>
          </ac:spMkLst>
        </pc:spChg>
        <pc:picChg chg="del">
          <ac:chgData name="Luka Tavkhelidze" userId="8e182a6cb0324966" providerId="LiveId" clId="{A8AB0FE9-3B6E-4025-BA4A-D3A7AE7A45CF}" dt="2022-02-23T18:52:19.047" v="1865" actId="478"/>
          <ac:picMkLst>
            <pc:docMk/>
            <pc:sldMk cId="421227115" sldId="265"/>
            <ac:picMk id="7" creationId="{56D3A1DA-E3C2-4F76-9EA9-85CE46511A86}"/>
          </ac:picMkLst>
        </pc:picChg>
        <pc:picChg chg="del">
          <ac:chgData name="Luka Tavkhelidze" userId="8e182a6cb0324966" providerId="LiveId" clId="{A8AB0FE9-3B6E-4025-BA4A-D3A7AE7A45CF}" dt="2022-02-23T18:52:17.417" v="1864" actId="478"/>
          <ac:picMkLst>
            <pc:docMk/>
            <pc:sldMk cId="421227115" sldId="265"/>
            <ac:picMk id="13" creationId="{5D4BF979-D73F-4775-BA6C-714D7B9ACE3D}"/>
          </ac:picMkLst>
        </pc:picChg>
      </pc:sldChg>
      <pc:sldChg chg="addSp delSp modSp add mod chgLayout">
        <pc:chgData name="Luka Tavkhelidze" userId="8e182a6cb0324966" providerId="LiveId" clId="{A8AB0FE9-3B6E-4025-BA4A-D3A7AE7A45CF}" dt="2022-02-23T19:13:38.419" v="2315" actId="122"/>
        <pc:sldMkLst>
          <pc:docMk/>
          <pc:sldMk cId="2234365752" sldId="266"/>
        </pc:sldMkLst>
        <pc:spChg chg="mod">
          <ac:chgData name="Luka Tavkhelidze" userId="8e182a6cb0324966" providerId="LiveId" clId="{A8AB0FE9-3B6E-4025-BA4A-D3A7AE7A45CF}" dt="2022-02-23T19:06:01.921" v="2254" actId="700"/>
          <ac:spMkLst>
            <pc:docMk/>
            <pc:sldMk cId="2234365752" sldId="266"/>
            <ac:spMk id="2" creationId="{DFC96B4B-E93C-47B4-B5B4-578754551AA9}"/>
          </ac:spMkLst>
        </pc:spChg>
        <pc:spChg chg="mod ord">
          <ac:chgData name="Luka Tavkhelidze" userId="8e182a6cb0324966" providerId="LiveId" clId="{A8AB0FE9-3B6E-4025-BA4A-D3A7AE7A45CF}" dt="2022-02-23T19:13:38.419" v="2315" actId="122"/>
          <ac:spMkLst>
            <pc:docMk/>
            <pc:sldMk cId="2234365752" sldId="266"/>
            <ac:spMk id="3" creationId="{A55ADE46-407A-4A58-8FCB-81690D82D22B}"/>
          </ac:spMkLst>
        </pc:spChg>
        <pc:spChg chg="add del mod">
          <ac:chgData name="Luka Tavkhelidze" userId="8e182a6cb0324966" providerId="LiveId" clId="{A8AB0FE9-3B6E-4025-BA4A-D3A7AE7A45CF}" dt="2022-02-23T19:04:15.574" v="2249"/>
          <ac:spMkLst>
            <pc:docMk/>
            <pc:sldMk cId="2234365752" sldId="266"/>
            <ac:spMk id="4" creationId="{3E6E66DF-0E35-4E73-8E45-42641E9C498F}"/>
          </ac:spMkLst>
        </pc:spChg>
        <pc:spChg chg="add del mod">
          <ac:chgData name="Luka Tavkhelidze" userId="8e182a6cb0324966" providerId="LiveId" clId="{A8AB0FE9-3B6E-4025-BA4A-D3A7AE7A45CF}" dt="2022-02-23T19:02:02.522" v="2161"/>
          <ac:spMkLst>
            <pc:docMk/>
            <pc:sldMk cId="2234365752" sldId="266"/>
            <ac:spMk id="4" creationId="{64B2DBC8-C97E-4948-A008-8A94085F5B00}"/>
          </ac:spMkLst>
        </pc:spChg>
        <pc:spChg chg="add del mod">
          <ac:chgData name="Luka Tavkhelidze" userId="8e182a6cb0324966" providerId="LiveId" clId="{A8AB0FE9-3B6E-4025-BA4A-D3A7AE7A45CF}" dt="2022-02-23T19:02:02.522" v="2161"/>
          <ac:spMkLst>
            <pc:docMk/>
            <pc:sldMk cId="2234365752" sldId="266"/>
            <ac:spMk id="5" creationId="{DE44C958-47D4-4E5D-A8C2-9926F1C12662}"/>
          </ac:spMkLst>
        </pc:spChg>
        <pc:spChg chg="add del mod">
          <ac:chgData name="Luka Tavkhelidze" userId="8e182a6cb0324966" providerId="LiveId" clId="{A8AB0FE9-3B6E-4025-BA4A-D3A7AE7A45CF}" dt="2022-02-23T19:04:15.574" v="2249"/>
          <ac:spMkLst>
            <pc:docMk/>
            <pc:sldMk cId="2234365752" sldId="266"/>
            <ac:spMk id="5" creationId="{E9BB5D14-5A8E-4B0C-A372-B58E2CF57753}"/>
          </ac:spMkLst>
        </pc:spChg>
        <pc:spChg chg="add del mod">
          <ac:chgData name="Luka Tavkhelidze" userId="8e182a6cb0324966" providerId="LiveId" clId="{A8AB0FE9-3B6E-4025-BA4A-D3A7AE7A45CF}" dt="2022-02-23T19:05:44.121" v="2252"/>
          <ac:spMkLst>
            <pc:docMk/>
            <pc:sldMk cId="2234365752" sldId="266"/>
            <ac:spMk id="6" creationId="{45B7188C-D3EE-46F6-A422-7C78D19DEBC3}"/>
          </ac:spMkLst>
        </pc:spChg>
        <pc:spChg chg="add del mod">
          <ac:chgData name="Luka Tavkhelidze" userId="8e182a6cb0324966" providerId="LiveId" clId="{A8AB0FE9-3B6E-4025-BA4A-D3A7AE7A45CF}" dt="2022-02-23T19:05:44.121" v="2252"/>
          <ac:spMkLst>
            <pc:docMk/>
            <pc:sldMk cId="2234365752" sldId="266"/>
            <ac:spMk id="7" creationId="{6573F471-E230-42BB-B744-A9AEDBF758D6}"/>
          </ac:spMkLst>
        </pc:spChg>
        <pc:spChg chg="add del mod">
          <ac:chgData name="Luka Tavkhelidze" userId="8e182a6cb0324966" providerId="LiveId" clId="{A8AB0FE9-3B6E-4025-BA4A-D3A7AE7A45CF}" dt="2022-02-23T19:05:45.430" v="2253"/>
          <ac:spMkLst>
            <pc:docMk/>
            <pc:sldMk cId="2234365752" sldId="266"/>
            <ac:spMk id="8" creationId="{AE382663-AA25-42C6-867B-E7AD992E103F}"/>
          </ac:spMkLst>
        </pc:spChg>
        <pc:spChg chg="add del mod">
          <ac:chgData name="Luka Tavkhelidze" userId="8e182a6cb0324966" providerId="LiveId" clId="{A8AB0FE9-3B6E-4025-BA4A-D3A7AE7A45CF}" dt="2022-02-23T19:05:45.430" v="2253"/>
          <ac:spMkLst>
            <pc:docMk/>
            <pc:sldMk cId="2234365752" sldId="266"/>
            <ac:spMk id="9" creationId="{7770F49F-E77C-426E-9B0B-B5E3AF19D42E}"/>
          </ac:spMkLst>
        </pc:spChg>
      </pc:sldChg>
      <pc:sldChg chg="new del">
        <pc:chgData name="Luka Tavkhelidze" userId="8e182a6cb0324966" providerId="LiveId" clId="{A8AB0FE9-3B6E-4025-BA4A-D3A7AE7A45CF}" dt="2022-02-23T19:06:22.621" v="2256" actId="47"/>
        <pc:sldMkLst>
          <pc:docMk/>
          <pc:sldMk cId="299945720" sldId="267"/>
        </pc:sldMkLst>
      </pc:sldChg>
      <pc:sldChg chg="addSp delSp modSp new mod setBg">
        <pc:chgData name="Luka Tavkhelidze" userId="8e182a6cb0324966" providerId="LiveId" clId="{A8AB0FE9-3B6E-4025-BA4A-D3A7AE7A45CF}" dt="2022-02-23T19:10:24.453" v="2298" actId="255"/>
        <pc:sldMkLst>
          <pc:docMk/>
          <pc:sldMk cId="2335611995" sldId="267"/>
        </pc:sldMkLst>
        <pc:spChg chg="mod">
          <ac:chgData name="Luka Tavkhelidze" userId="8e182a6cb0324966" providerId="LiveId" clId="{A8AB0FE9-3B6E-4025-BA4A-D3A7AE7A45CF}" dt="2022-02-23T19:07:53.261" v="2276"/>
          <ac:spMkLst>
            <pc:docMk/>
            <pc:sldMk cId="2335611995" sldId="267"/>
            <ac:spMk id="2" creationId="{DA59B9D8-4368-40B3-9601-90508C57C0DD}"/>
          </ac:spMkLst>
        </pc:spChg>
        <pc:spChg chg="mod">
          <ac:chgData name="Luka Tavkhelidze" userId="8e182a6cb0324966" providerId="LiveId" clId="{A8AB0FE9-3B6E-4025-BA4A-D3A7AE7A45CF}" dt="2022-02-23T19:10:24.453" v="2298" actId="255"/>
          <ac:spMkLst>
            <pc:docMk/>
            <pc:sldMk cId="2335611995" sldId="267"/>
            <ac:spMk id="3" creationId="{BC4C5FF6-7771-486E-AF16-77A2AD8664F4}"/>
          </ac:spMkLst>
        </pc:spChg>
        <pc:spChg chg="add del mod">
          <ac:chgData name="Luka Tavkhelidze" userId="8e182a6cb0324966" providerId="LiveId" clId="{A8AB0FE9-3B6E-4025-BA4A-D3A7AE7A45CF}" dt="2022-02-23T19:07:53.261" v="2276"/>
          <ac:spMkLst>
            <pc:docMk/>
            <pc:sldMk cId="2335611995" sldId="267"/>
            <ac:spMk id="4" creationId="{8F7A1E3C-C574-4769-B60B-37A4001AB71D}"/>
          </ac:spMkLst>
        </pc:spChg>
        <pc:spChg chg="add del mod">
          <ac:chgData name="Luka Tavkhelidze" userId="8e182a6cb0324966" providerId="LiveId" clId="{A8AB0FE9-3B6E-4025-BA4A-D3A7AE7A45CF}" dt="2022-02-23T19:07:53.261" v="2276"/>
          <ac:spMkLst>
            <pc:docMk/>
            <pc:sldMk cId="2335611995" sldId="267"/>
            <ac:spMk id="5" creationId="{29D3CD33-FE26-4D83-B241-E81422A6EC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19480" y="879120"/>
            <a:ext cx="14200560" cy="113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761760" y="2377080"/>
            <a:ext cx="1371528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761760" y="5455080"/>
            <a:ext cx="1371528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19480" y="879120"/>
            <a:ext cx="14200560" cy="113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61760" y="2377080"/>
            <a:ext cx="669276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7789680" y="2377080"/>
            <a:ext cx="669276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761760" y="5455080"/>
            <a:ext cx="669276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7789680" y="5455080"/>
            <a:ext cx="669276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19480" y="879120"/>
            <a:ext cx="14200560" cy="113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761760" y="2377080"/>
            <a:ext cx="441612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398920" y="2377080"/>
            <a:ext cx="441612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0036440" y="2377080"/>
            <a:ext cx="441612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761760" y="5455080"/>
            <a:ext cx="441612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5398920" y="5455080"/>
            <a:ext cx="441612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10036440" y="5455080"/>
            <a:ext cx="441612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19480" y="879120"/>
            <a:ext cx="14200560" cy="113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761760" y="2377080"/>
            <a:ext cx="13715280" cy="58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19480" y="879120"/>
            <a:ext cx="14200560" cy="113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761760" y="2377080"/>
            <a:ext cx="13715280" cy="58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19480" y="879120"/>
            <a:ext cx="14200560" cy="113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761760" y="2377080"/>
            <a:ext cx="6692760" cy="58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7789680" y="2377080"/>
            <a:ext cx="6692760" cy="58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19480" y="879120"/>
            <a:ext cx="14200560" cy="113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9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19480" y="879120"/>
            <a:ext cx="14200560" cy="524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19480" y="879120"/>
            <a:ext cx="14200560" cy="113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761760" y="2377080"/>
            <a:ext cx="669276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7789680" y="2377080"/>
            <a:ext cx="6692760" cy="58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761760" y="5455080"/>
            <a:ext cx="669276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19480" y="879120"/>
            <a:ext cx="14200560" cy="113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761760" y="2377080"/>
            <a:ext cx="13715280" cy="58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19480" y="879120"/>
            <a:ext cx="14200560" cy="113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761760" y="2377080"/>
            <a:ext cx="6692760" cy="58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7789680" y="2377080"/>
            <a:ext cx="669276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7789680" y="5455080"/>
            <a:ext cx="669276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19480" y="879120"/>
            <a:ext cx="14200560" cy="113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761760" y="2377080"/>
            <a:ext cx="669276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7789680" y="2377080"/>
            <a:ext cx="669276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761760" y="5455080"/>
            <a:ext cx="1371528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19480" y="879120"/>
            <a:ext cx="14200560" cy="113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761760" y="2377080"/>
            <a:ext cx="1371528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761760" y="5455080"/>
            <a:ext cx="1371528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19480" y="879120"/>
            <a:ext cx="14200560" cy="113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61760" y="2377080"/>
            <a:ext cx="669276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7789680" y="2377080"/>
            <a:ext cx="669276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61760" y="5455080"/>
            <a:ext cx="669276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7789680" y="5455080"/>
            <a:ext cx="669276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19480" y="879120"/>
            <a:ext cx="14200560" cy="113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761760" y="2377080"/>
            <a:ext cx="441612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398920" y="2377080"/>
            <a:ext cx="441612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0036440" y="2377080"/>
            <a:ext cx="441612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761760" y="5455080"/>
            <a:ext cx="441612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5398920" y="5455080"/>
            <a:ext cx="441612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10036440" y="5455080"/>
            <a:ext cx="441612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19480" y="879120"/>
            <a:ext cx="14200560" cy="113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761760" y="2377080"/>
            <a:ext cx="13715280" cy="58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19480" y="879120"/>
            <a:ext cx="14200560" cy="113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761760" y="2377080"/>
            <a:ext cx="6692760" cy="58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7789680" y="2377080"/>
            <a:ext cx="6692760" cy="58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19480" y="879120"/>
            <a:ext cx="14200560" cy="113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9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19480" y="879120"/>
            <a:ext cx="14200560" cy="524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19480" y="879120"/>
            <a:ext cx="14200560" cy="113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761760" y="2377080"/>
            <a:ext cx="669276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7789680" y="2377080"/>
            <a:ext cx="6692760" cy="58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761760" y="5455080"/>
            <a:ext cx="669276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19480" y="879120"/>
            <a:ext cx="14200560" cy="113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761760" y="2377080"/>
            <a:ext cx="6692760" cy="58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7789680" y="2377080"/>
            <a:ext cx="669276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7789680" y="5455080"/>
            <a:ext cx="669276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19480" y="879120"/>
            <a:ext cx="14200560" cy="113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761760" y="2377080"/>
            <a:ext cx="669276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7789680" y="2377080"/>
            <a:ext cx="669276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761760" y="5455080"/>
            <a:ext cx="13715280" cy="28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19480" y="879120"/>
            <a:ext cx="14200560" cy="113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49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19480" y="2276640"/>
            <a:ext cx="6666120" cy="674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8053920" y="2276640"/>
            <a:ext cx="6666120" cy="674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4120640" y="9211320"/>
            <a:ext cx="914040" cy="777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94260532-E4A3-4213-BCDD-9F6C3E4F0873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19480" y="879120"/>
            <a:ext cx="14200560" cy="113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49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14120640" y="9211320"/>
            <a:ext cx="914040" cy="777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88372C45-36FB-4213-9518-3B0F297ABE6A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761760" y="2377080"/>
            <a:ext cx="13715280" cy="58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jetbrains.com/pychar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vkhelidzeluka/Python10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15640" y="8001000"/>
            <a:ext cx="8942760" cy="113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490" b="0" strike="noStrike" spc="-1">
                <a:solidFill>
                  <a:srgbClr val="000000"/>
                </a:solidFill>
                <a:latin typeface="HelveticaNeueLT Std"/>
              </a:rPr>
              <a:t>ლუკა თავხელიძე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2057400" y="4355640"/>
            <a:ext cx="8942760" cy="113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490" b="0" strike="noStrike" spc="-1" dirty="0">
                <a:solidFill>
                  <a:srgbClr val="000000"/>
                </a:solidFill>
                <a:latin typeface="HelveticaNeueLT Std"/>
              </a:rPr>
              <a:t>“Any fool can write code that a computer can understand. Good programmers write code that humans can understand” – Martin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4C5FF6-7771-486E-AF16-77A2AD8664F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62120" y="2133940"/>
            <a:ext cx="13715280" cy="5892120"/>
          </a:xfrm>
        </p:spPr>
        <p:txBody>
          <a:bodyPr/>
          <a:lstStyle/>
          <a:p>
            <a:r>
              <a:rPr lang="ka-GE" sz="2400" dirty="0"/>
              <a:t>პროგრამირების საფუძვლები (</a:t>
            </a:r>
            <a:r>
              <a:rPr lang="en-US" sz="2400" dirty="0"/>
              <a:t>Python</a:t>
            </a:r>
            <a:r>
              <a:rPr lang="ka-GE" sz="2400" dirty="0"/>
              <a:t>)</a:t>
            </a:r>
            <a:endParaRPr lang="en-US" sz="2400" dirty="0"/>
          </a:p>
          <a:p>
            <a:r>
              <a:rPr lang="ka-GE" sz="2400" dirty="0"/>
              <a:t>ობიექტზე ორიენტირებული დაპროგრამება</a:t>
            </a:r>
          </a:p>
          <a:p>
            <a:r>
              <a:rPr lang="en-US" sz="2400" dirty="0"/>
              <a:t>Version Control (Git)</a:t>
            </a:r>
          </a:p>
          <a:p>
            <a:r>
              <a:rPr lang="ka-GE" sz="2400" dirty="0"/>
              <a:t>ვებ დეველოპმენტი </a:t>
            </a:r>
            <a:r>
              <a:rPr lang="en-US" sz="2400" dirty="0"/>
              <a:t>Python/Django</a:t>
            </a:r>
          </a:p>
          <a:p>
            <a:r>
              <a:rPr lang="ka-GE" sz="2400" dirty="0"/>
              <a:t>გამოსადეგი ხელსაწყოები (</a:t>
            </a:r>
            <a:r>
              <a:rPr lang="en-US" sz="2400" dirty="0"/>
              <a:t>Docker, </a:t>
            </a:r>
            <a:r>
              <a:rPr lang="en-US" sz="2400" dirty="0" err="1"/>
              <a:t>Github</a:t>
            </a:r>
            <a:r>
              <a:rPr lang="ka-GE" sz="2400" dirty="0"/>
              <a:t>)</a:t>
            </a:r>
            <a:endParaRPr lang="en-US" sz="2400" dirty="0"/>
          </a:p>
          <a:p>
            <a:r>
              <a:rPr lang="en-US" sz="2400" dirty="0"/>
              <a:t>Big adventure ahead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9B9D8-4368-40B3-9601-90508C57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რას ვისწავლთ?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1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5ADE46-407A-4A58-8FCB-81690D82D22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62120" y="2133940"/>
            <a:ext cx="13715280" cy="5892120"/>
          </a:xfrm>
        </p:spPr>
        <p:txBody>
          <a:bodyPr anchor="ctr"/>
          <a:lstStyle/>
          <a:p>
            <a:pPr marL="0" indent="0">
              <a:buNone/>
            </a:pPr>
            <a:r>
              <a:rPr lang="ka-GE" sz="2400" dirty="0"/>
              <a:t>პროგრამირება არის პროცესი, როდესაც კომპიუტერს ვაძლევთ ინსტრუქციებს და ის იქცევა შესაბამისად. პროგრამისტს უნდა შეეძლოს თავისი აზრების გადატანა რომელიმე პროგრამულ ენაში, რომ შემდგომ კომპიუტერმა დაამუშაოს და მოგვცეს სასურველი შედეგი. </a:t>
            </a:r>
          </a:p>
          <a:p>
            <a:pPr marL="0" indent="0">
              <a:buNone/>
            </a:pPr>
            <a:r>
              <a:rPr lang="ka-GE" sz="2400" dirty="0"/>
              <a:t>მანქანური კოდი / ორობითი (</a:t>
            </a:r>
            <a:r>
              <a:rPr lang="en-US" sz="2400" dirty="0"/>
              <a:t>binary</a:t>
            </a:r>
            <a:r>
              <a:rPr lang="ka-GE" sz="2400" dirty="0"/>
              <a:t>)</a:t>
            </a:r>
          </a:p>
          <a:p>
            <a:pPr marL="0" indent="0">
              <a:buNone/>
            </a:pPr>
            <a:r>
              <a:rPr lang="ka-GE" sz="2400" dirty="0"/>
              <a:t>კომპიუტერს ესმის მხოლოდ ორობითი ამიტომ საჭიროა, რომ პროგრამულმა ენამ კომპიუტერისთვის გასაგებ ენაზე ისაუბროს</a:t>
            </a:r>
            <a:r>
              <a:rPr lang="en-US" sz="2400" dirty="0"/>
              <a:t> </a:t>
            </a:r>
            <a:r>
              <a:rPr lang="ka-GE" sz="2400" dirty="0"/>
              <a:t>და გადათარგმონს </a:t>
            </a:r>
            <a:r>
              <a:rPr lang="en-US" sz="2400" dirty="0"/>
              <a:t>High level </a:t>
            </a:r>
            <a:r>
              <a:rPr lang="ka-GE" sz="2400" dirty="0"/>
              <a:t>ინსტრუქციები </a:t>
            </a:r>
            <a:r>
              <a:rPr lang="en-US" sz="2400" dirty="0"/>
              <a:t>Low level</a:t>
            </a:r>
            <a:r>
              <a:rPr lang="ka-GE" sz="2400" dirty="0"/>
              <a:t> ენაზე</a:t>
            </a:r>
          </a:p>
          <a:p>
            <a:pPr marL="0" indent="0">
              <a:buNone/>
            </a:pPr>
            <a:r>
              <a:rPr lang="ka-GE" sz="2400" dirty="0"/>
              <a:t>2 + 1 =&gt; 100011101010 =&gt; </a:t>
            </a:r>
            <a:r>
              <a:rPr lang="en-US" sz="2400" dirty="0"/>
              <a:t>CPU =&gt; 11 =&gt; 3</a:t>
            </a:r>
          </a:p>
          <a:p>
            <a:pPr marL="0" indent="0">
              <a:buNone/>
            </a:pPr>
            <a:r>
              <a:rPr lang="en-US" sz="2400" dirty="0"/>
              <a:t>High / Low Level Programming Languages</a:t>
            </a:r>
          </a:p>
          <a:p>
            <a:pPr marL="0" indent="0">
              <a:buNone/>
            </a:pPr>
            <a:r>
              <a:rPr lang="ka-GE" sz="2400" dirty="0"/>
              <a:t>მაღალი დონის ენები - </a:t>
            </a:r>
            <a:r>
              <a:rPr lang="en-US" sz="2400" dirty="0"/>
              <a:t>Python; C; C++; Fortran; C#; PHP; GO; Rust; etc.</a:t>
            </a:r>
          </a:p>
          <a:p>
            <a:pPr marL="0" indent="0">
              <a:buNone/>
            </a:pPr>
            <a:r>
              <a:rPr lang="ka-GE" sz="2400" dirty="0"/>
              <a:t>დაბალი დონის ენები - </a:t>
            </a:r>
            <a:r>
              <a:rPr lang="en-US" sz="2400" dirty="0"/>
              <a:t>Assembly; Machine Language / Code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96B4B-E93C-47B4-B5B4-5787545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რა არის პროგრამირება?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5ADE46-407A-4A58-8FCB-81690D82D22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61760" y="1444500"/>
            <a:ext cx="13715280" cy="5892120"/>
          </a:xfrm>
        </p:spPr>
        <p:txBody>
          <a:bodyPr/>
          <a:lstStyle/>
          <a:p>
            <a:r>
              <a:rPr lang="ka-GE" sz="2400" dirty="0"/>
              <a:t>პითონი შეიქმნა1991 წელს, დღეს დღეისობით არის ერთ-ერთი ყველაზე პოპულარული პროგრამული ენა. </a:t>
            </a:r>
            <a:r>
              <a:rPr lang="en-US" sz="2400" dirty="0"/>
              <a:t>Open Source, General Purpose</a:t>
            </a:r>
            <a:r>
              <a:rPr lang="ka-GE" sz="2400" dirty="0"/>
              <a:t>,</a:t>
            </a:r>
            <a:r>
              <a:rPr lang="en-US" sz="2400" dirty="0"/>
              <a:t> Dynamically Typed</a:t>
            </a:r>
          </a:p>
          <a:p>
            <a:r>
              <a:rPr lang="ka-GE" sz="2400" dirty="0"/>
              <a:t>სხვა ენებთან შედარებით პითონის სინტაქსი უფრო ახლოსაა ინგლისურ ენასთან და ადამიანისთვის უფრო მარტივად აღსაქმელი კოდია. ასევე აქვს ფართო ფუნქციონალი, სინტაქსტური თავისუფლება - ანუ ნაკლები შეზღუდვები და დისკომფორტი კოდის წერისას</a:t>
            </a:r>
          </a:p>
          <a:p>
            <a:endParaRPr lang="ka-GE" sz="2400" dirty="0"/>
          </a:p>
          <a:p>
            <a:endParaRPr lang="ka-GE" sz="2400" dirty="0"/>
          </a:p>
          <a:p>
            <a:endParaRPr lang="ka-GE" sz="2400" dirty="0"/>
          </a:p>
          <a:p>
            <a:endParaRPr lang="ka-GE" sz="2400" dirty="0"/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96B4B-E93C-47B4-B5B4-5787545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</a:p>
        </p:txBody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56D3A1DA-E3C2-4F76-9EA9-85CE46511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80" y="274871"/>
            <a:ext cx="3118144" cy="22047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4BF979-D73F-4775-BA6C-714D7B9AC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60" y="5080000"/>
            <a:ext cx="13715280" cy="336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1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5ADE46-407A-4A58-8FCB-81690D82D22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62120" y="2430869"/>
            <a:ext cx="13715280" cy="5892120"/>
          </a:xfrm>
        </p:spPr>
        <p:txBody>
          <a:bodyPr/>
          <a:lstStyle/>
          <a:p>
            <a:r>
              <a:rPr lang="en-US" sz="2400" dirty="0"/>
              <a:t>Python Installation</a:t>
            </a:r>
          </a:p>
          <a:p>
            <a:r>
              <a:rPr lang="en-US" sz="2400" dirty="0"/>
              <a:t>Windows – </a:t>
            </a:r>
            <a:r>
              <a:rPr lang="en-US" sz="2400" dirty="0">
                <a:hlinkClick r:id="rId3"/>
              </a:rPr>
              <a:t>www.python.org</a:t>
            </a:r>
            <a:r>
              <a:rPr lang="en-US" sz="2400" dirty="0"/>
              <a:t> (python 3.10)</a:t>
            </a:r>
          </a:p>
          <a:p>
            <a:r>
              <a:rPr lang="en-US" sz="2400" dirty="0"/>
              <a:t>Mac / Linux  - </a:t>
            </a:r>
            <a:r>
              <a:rPr lang="ka-GE" sz="2400" dirty="0"/>
              <a:t>ჩაშენებულია, მაგრამ განახლებას შეიძლება საჭიროებდეს</a:t>
            </a:r>
          </a:p>
          <a:p>
            <a:r>
              <a:rPr lang="en-US" sz="2400" dirty="0"/>
              <a:t>Code Editors</a:t>
            </a:r>
          </a:p>
          <a:p>
            <a:r>
              <a:rPr lang="en-US" sz="2400" dirty="0" err="1"/>
              <a:t>Vscode</a:t>
            </a:r>
            <a:r>
              <a:rPr lang="en-US" sz="2400" dirty="0"/>
              <a:t> – code.visualstudio.com</a:t>
            </a:r>
          </a:p>
          <a:p>
            <a:r>
              <a:rPr lang="en-US" sz="2400" dirty="0" err="1"/>
              <a:t>Pycharm</a:t>
            </a:r>
            <a:r>
              <a:rPr lang="en-US" sz="2400" dirty="0"/>
              <a:t> - </a:t>
            </a:r>
            <a:r>
              <a:rPr lang="en-US" sz="2400" dirty="0">
                <a:hlinkClick r:id="rId4"/>
              </a:rPr>
              <a:t>www.jetbrains.com/pycharm/</a:t>
            </a:r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96B4B-E93C-47B4-B5B4-5787545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42122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5ADE46-407A-4A58-8FCB-81690D82D22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62120" y="2377080"/>
            <a:ext cx="13715280" cy="5892120"/>
          </a:xfrm>
        </p:spPr>
        <p:txBody>
          <a:bodyPr/>
          <a:lstStyle/>
          <a:p>
            <a:pPr algn="ctr"/>
            <a:r>
              <a:rPr lang="ka-GE" sz="2400" dirty="0"/>
              <a:t>მასალები და კოდი განთავსდება </a:t>
            </a:r>
            <a:r>
              <a:rPr lang="en-US" sz="2400" dirty="0" err="1"/>
              <a:t>github</a:t>
            </a:r>
            <a:r>
              <a:rPr lang="ka-GE" sz="2400" dirty="0"/>
              <a:t>-ზე</a:t>
            </a:r>
          </a:p>
          <a:p>
            <a:pPr algn="ctr"/>
            <a:endParaRPr lang="ka-GE" sz="2400" dirty="0"/>
          </a:p>
          <a:p>
            <a:pPr algn="ctr"/>
            <a:r>
              <a:rPr lang="en-US" sz="2400" dirty="0">
                <a:hlinkClick r:id="rId3"/>
              </a:rPr>
              <a:t>https://github.com/tavkhelidzeluka/Python103</a:t>
            </a:r>
            <a:r>
              <a:rPr lang="ka-GE" sz="2400" dirty="0"/>
              <a:t> 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96B4B-E93C-47B4-B5B4-5787545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მასალები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</TotalTime>
  <Words>283</Words>
  <Application>Microsoft Office PowerPoint</Application>
  <PresentationFormat>Custom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HelveticaNeueLT Std</vt:lpstr>
      <vt:lpstr>Symbol</vt:lpstr>
      <vt:lpstr>Times New Roman</vt:lpstr>
      <vt:lpstr>Wingdings</vt:lpstr>
      <vt:lpstr>Office Theme</vt:lpstr>
      <vt:lpstr>Office Theme</vt:lpstr>
      <vt:lpstr>ლუკა თავხელიძე</vt:lpstr>
      <vt:lpstr>რას ვისწავლთ?</vt:lpstr>
      <vt:lpstr>რა არის პროგრამირება?</vt:lpstr>
      <vt:lpstr>Python </vt:lpstr>
      <vt:lpstr>Development Environment</vt:lpstr>
      <vt:lpstr>მასალები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Luka Tavkhelidze</dc:creator>
  <dc:description/>
  <cp:lastModifiedBy>Luka Tavkhelidze</cp:lastModifiedBy>
  <cp:revision>14</cp:revision>
  <dcterms:modified xsi:type="dcterms:W3CDTF">2022-02-24T16:18:15Z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6</vt:r8>
  </property>
</Properties>
</file>