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8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benavidesa@unadvirtual.edu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3FD12-F132-A143-B700-3F488095B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007536"/>
            <a:ext cx="7197726" cy="2421464"/>
          </a:xfrm>
        </p:spPr>
        <p:txBody>
          <a:bodyPr/>
          <a:lstStyle/>
          <a:p>
            <a:r>
              <a:rPr lang="es-CO" b="1" dirty="0"/>
              <a:t>Plan de Mejoramiento del Sitio Web 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D2DC6-E5E0-1D4C-941B-A7FCC99D6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139808"/>
            <a:ext cx="7197726" cy="26513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O" dirty="0"/>
              <a:t>Alumno: Gustavo Benavides</a:t>
            </a:r>
          </a:p>
          <a:p>
            <a:pPr algn="l"/>
            <a:r>
              <a:rPr lang="es-CO" dirty="0"/>
              <a:t>Curso: diseño de sitios web</a:t>
            </a:r>
          </a:p>
          <a:p>
            <a:pPr algn="l"/>
            <a:r>
              <a:rPr lang="es-CO" dirty="0"/>
              <a:t>Grupo: 301122_71</a:t>
            </a:r>
          </a:p>
          <a:p>
            <a:pPr algn="l"/>
            <a:r>
              <a:rPr lang="es-CO" dirty="0"/>
              <a:t>Cead Medellin</a:t>
            </a:r>
          </a:p>
          <a:p>
            <a:pPr algn="l">
              <a:lnSpc>
                <a:spcPct val="150000"/>
              </a:lnSpc>
            </a:pPr>
            <a:r>
              <a:rPr lang="es-CO" dirty="0"/>
              <a:t>Correo: </a:t>
            </a:r>
            <a:r>
              <a:rPr lang="es-CO" u="sng" dirty="0">
                <a:hlinkClick r:id="rId2"/>
              </a:rPr>
              <a:t>gabenavidesa@unadvirtual.edu.co</a:t>
            </a:r>
            <a:br>
              <a:rPr lang="es-CO" dirty="0"/>
            </a:br>
            <a:r>
              <a:rPr lang="es-CO" dirty="0"/>
              <a:t>Skype: Gustavoche9@gmail.com</a:t>
            </a:r>
            <a:br>
              <a:rPr lang="es-CO" dirty="0"/>
            </a:br>
            <a:r>
              <a:rPr lang="es-CO" dirty="0"/>
              <a:t>Programa: Ingenieria de sistemas</a:t>
            </a:r>
          </a:p>
        </p:txBody>
      </p:sp>
    </p:spTree>
    <p:extLst>
      <p:ext uri="{BB962C8B-B14F-4D97-AF65-F5344CB8AC3E}">
        <p14:creationId xmlns:p14="http://schemas.microsoft.com/office/powerpoint/2010/main" val="66280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BA064-DD1C-4E46-8CFF-1F9F6F3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27103"/>
            <a:ext cx="10131425" cy="2161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Los simbolos , logos y colores que identifican a la Unad, estan dirigidos a vicular visualmente la gama cromatica del azul con lo representativo del concepto de tecnologia, el amarillo asociado a la calidez, la cercania y la esperanza y, los puntos naranjas con los que se evoca el movimiento de las olas que representan el progreso, la evolución y el fluir armonico de las dinamicas, puestas al servicio de las necesidades formativas.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90DAD1-93FA-C04B-BD04-A89532EE052C}"/>
              </a:ext>
            </a:extLst>
          </p:cNvPr>
          <p:cNvSpPr txBox="1"/>
          <p:nvPr/>
        </p:nvSpPr>
        <p:spPr>
          <a:xfrm>
            <a:off x="3844887" y="1421176"/>
            <a:ext cx="4777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Aplicar manual Institucional de Unad</a:t>
            </a:r>
          </a:p>
        </p:txBody>
      </p:sp>
    </p:spTree>
    <p:extLst>
      <p:ext uri="{BB962C8B-B14F-4D97-AF65-F5344CB8AC3E}">
        <p14:creationId xmlns:p14="http://schemas.microsoft.com/office/powerpoint/2010/main" val="7543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52751-09E4-914C-BB5E-D733B1E7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74913"/>
            <a:ext cx="10131425" cy="2508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El diseño de la página debe orientarse a la simplicidad, con una arquitectura de la información clara y actualizar constantemente sus contenidos para que los estudiantes encuentren en este espacio todo lo que les gusta y lo que necesitan.</a:t>
            </a:r>
          </a:p>
          <a:p>
            <a:pPr marL="0" indent="0">
              <a:buNone/>
            </a:pPr>
            <a:r>
              <a:rPr lang="es-CO" sz="2000" dirty="0"/>
              <a:t>Es importante que los diferentes textos de la página tengan enlaces, crearlos como un hipertexto para darle más claridad y otras opciones de búsqueda al usuario, que cada enlace lo lleve a nuevas fuentes, directorios y diferentes portales especializados en el tema de interés del estudiante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1C0421-4B54-0343-9C90-D50F0FDED241}"/>
              </a:ext>
            </a:extLst>
          </p:cNvPr>
          <p:cNvSpPr txBox="1"/>
          <p:nvPr/>
        </p:nvSpPr>
        <p:spPr>
          <a:xfrm>
            <a:off x="4948376" y="1575412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La Usabilidad</a:t>
            </a:r>
          </a:p>
        </p:txBody>
      </p:sp>
    </p:spTree>
    <p:extLst>
      <p:ext uri="{BB962C8B-B14F-4D97-AF65-F5344CB8AC3E}">
        <p14:creationId xmlns:p14="http://schemas.microsoft.com/office/powerpoint/2010/main" val="12270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20190-108D-4041-989C-4B632FD0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2302525"/>
            <a:ext cx="10131425" cy="194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Multimedia es el uso del ordenador para presentar y combinar: texto, gráficos, audio y vídeo con enlaces que permitan al usuario navegar, interactuar, crear y comunicarse. Las imágenes en movimiento son un recurso de gran importancia, puesto que transmiten de forma visual secuencias completas de contenido, ilustrando un apartado de contenido con sentido propio.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3A16FE-0039-974D-9FC4-D6DEB3C4E6C5}"/>
              </a:ext>
            </a:extLst>
          </p:cNvPr>
          <p:cNvSpPr txBox="1"/>
          <p:nvPr/>
        </p:nvSpPr>
        <p:spPr>
          <a:xfrm>
            <a:off x="3695887" y="1443210"/>
            <a:ext cx="480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Estructuras y multimedia interactivas</a:t>
            </a:r>
          </a:p>
        </p:txBody>
      </p:sp>
    </p:spTree>
    <p:extLst>
      <p:ext uri="{BB962C8B-B14F-4D97-AF65-F5344CB8AC3E}">
        <p14:creationId xmlns:p14="http://schemas.microsoft.com/office/powerpoint/2010/main" val="39047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7DF6D-7D73-B64D-8007-C60C8827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69" y="2060155"/>
            <a:ext cx="10131425" cy="177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Es lo más importante en la Internet porque los usuarios pueden opinar, comentar y aportar más información y entre más fácil sea la navegación más atractivo y dinámico será para ellos. La interactividad se puede aplicar mediante los hipertextos, con el fin de que los usuarios puedan ampliar la información si así lo requieren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34DC66-C086-224D-BFD8-49AF60C7BB07}"/>
              </a:ext>
            </a:extLst>
          </p:cNvPr>
          <p:cNvSpPr txBox="1"/>
          <p:nvPr/>
        </p:nvSpPr>
        <p:spPr>
          <a:xfrm>
            <a:off x="3712684" y="1299990"/>
            <a:ext cx="372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Interactividad con el usuario</a:t>
            </a:r>
          </a:p>
        </p:txBody>
      </p:sp>
    </p:spTree>
    <p:extLst>
      <p:ext uri="{BB962C8B-B14F-4D97-AF65-F5344CB8AC3E}">
        <p14:creationId xmlns:p14="http://schemas.microsoft.com/office/powerpoint/2010/main" val="176019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1EE85-BB8B-7343-AECC-625C25C9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70" y="2174913"/>
            <a:ext cx="10131425" cy="2508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000" dirty="0"/>
              <a:t>Finalmente podemos concluir que una pagina web debe presentar una buena estructura y diseño, debe contar con un contenido actualizado que se muy atractivo para el usuario, apoyándose en  contenidos multimedia, también es importante establecer la identidad del sitio ya se  con imágenes, logos o colores de nuestra organización, que le permitan a los usuarios identificar la pagina solo con ver la estructura y su diseño, por ultimo la usabilidad es muy importante que una pagina amigable y fácil de navegar, va a atraer mas usuarios.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BFA8E7-90E1-CD4C-8672-0BF329B4AD43}"/>
              </a:ext>
            </a:extLst>
          </p:cNvPr>
          <p:cNvSpPr txBox="1"/>
          <p:nvPr/>
        </p:nvSpPr>
        <p:spPr>
          <a:xfrm>
            <a:off x="4840045" y="1299990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5510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2A4A6-9493-A449-B416-6D2F8297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EL POSICIONAMIENTO EN LA WEB Definiciones de la Web [en línea] http://www.lluiscodina.com/posicionamiento2007v2.pdf </a:t>
            </a:r>
          </a:p>
          <a:p>
            <a:r>
              <a:rPr lang="es-CO" sz="2000" dirty="0"/>
              <a:t>LA IMPORTANCIA CRECIENTE DE LA ACCESIBILIDAD DE SITIOS WEB [en línea] http://www.alzado.org/articulo.php?id_art=2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A72F12-9DC1-AE42-9628-8B27E74628E5}"/>
              </a:ext>
            </a:extLst>
          </p:cNvPr>
          <p:cNvSpPr txBox="1"/>
          <p:nvPr/>
        </p:nvSpPr>
        <p:spPr>
          <a:xfrm>
            <a:off x="4065224" y="1465243"/>
            <a:ext cx="1590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2466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72</TotalTime>
  <Words>500</Words>
  <Application>Microsoft Macintosh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Plan de Mejoramiento del Sitio Web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Mejoramiento del Sitio Web  </dc:title>
  <dc:creator>Benavides, Gustavo</dc:creator>
  <cp:lastModifiedBy>Benavides, Gustavo</cp:lastModifiedBy>
  <cp:revision>5</cp:revision>
  <dcterms:created xsi:type="dcterms:W3CDTF">2020-12-15T02:20:57Z</dcterms:created>
  <dcterms:modified xsi:type="dcterms:W3CDTF">2020-12-15T03:33:38Z</dcterms:modified>
</cp:coreProperties>
</file>