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8440" cy="14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Install ansible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6840" cy="174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eb001, eb004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"/>
          <p:cNvPicPr/>
          <p:nvPr/>
        </p:nvPicPr>
        <p:blipFill>
          <a:blip r:embed="rId1"/>
          <a:srcRect l="0" t="0" r="21034" b="28595"/>
          <a:stretch/>
        </p:blipFill>
        <p:spPr>
          <a:xfrm>
            <a:off x="457200" y="1554480"/>
            <a:ext cx="3930120" cy="20098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120640" y="1238760"/>
            <a:ext cx="3340800" cy="5886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16880" y="5943600"/>
            <a:ext cx="8268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https://docs.ansible.com/ansible/latest/installation_guide/intro_installation.html#installing-ansible-on-debian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5120640" y="1958040"/>
            <a:ext cx="3198960" cy="19724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5131080" y="4114800"/>
            <a:ext cx="3188520" cy="22644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365760" y="3657600"/>
            <a:ext cx="4296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sudo apt-key adv --keyserver keyserver.ubuntu.com --recv-keys 93C4A3FD7BB9C367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413640" y="4155120"/>
            <a:ext cx="1322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sudo apt update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57200" y="4520880"/>
            <a:ext cx="20080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DejaVu Sans"/>
              </a:rPr>
              <a:t>sudo apt install ansible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5127840" y="4632120"/>
            <a:ext cx="3557520" cy="94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74320" y="1005840"/>
            <a:ext cx="38390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Inventory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add a host you must add the ip or the domain of the computer in the /etc/ansible/hosts file.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Picture 42" descr=""/>
          <p:cNvPicPr/>
          <p:nvPr/>
        </p:nvPicPr>
        <p:blipFill>
          <a:blip r:embed="rId1"/>
          <a:stretch/>
        </p:blipFill>
        <p:spPr>
          <a:xfrm>
            <a:off x="365760" y="2651760"/>
            <a:ext cx="2977920" cy="4827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114800" y="2377440"/>
            <a:ext cx="2969280" cy="5313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3840480" y="3355200"/>
            <a:ext cx="4750920" cy="295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1188720"/>
            <a:ext cx="7221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establish a group of hosts, you proceed as follows: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host[1:20].domain.com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this way, it will take all the hosts replacing from 1 to twenty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48640" y="1280160"/>
            <a:ext cx="4112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Verify that a host is ready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640080" y="3108960"/>
            <a:ext cx="347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a command on all hosts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640080" y="4846320"/>
            <a:ext cx="80442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executing a command temporarily, please change the user you have used to access.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Picture 47" descr=""/>
          <p:cNvPicPr/>
          <p:nvPr/>
        </p:nvPicPr>
        <p:blipFill>
          <a:blip r:embed="rId1"/>
          <a:stretch/>
        </p:blipFill>
        <p:spPr>
          <a:xfrm>
            <a:off x="2377440" y="1626480"/>
            <a:ext cx="4625640" cy="1205640"/>
          </a:xfrm>
          <a:prstGeom prst="rect">
            <a:avLst/>
          </a:prstGeom>
          <a:ln>
            <a:noFill/>
          </a:ln>
        </p:spPr>
      </p:pic>
      <p:pic>
        <p:nvPicPr>
          <p:cNvPr id="58" name="Picture 48" descr=""/>
          <p:cNvPicPr/>
          <p:nvPr/>
        </p:nvPicPr>
        <p:blipFill>
          <a:blip r:embed="rId2"/>
          <a:stretch/>
        </p:blipFill>
        <p:spPr>
          <a:xfrm>
            <a:off x="1675800" y="3683160"/>
            <a:ext cx="5911200" cy="977760"/>
          </a:xfrm>
          <a:prstGeom prst="rect">
            <a:avLst/>
          </a:prstGeom>
          <a:ln>
            <a:noFill/>
          </a:ln>
        </p:spPr>
      </p:pic>
      <p:pic>
        <p:nvPicPr>
          <p:cNvPr id="59" name="Picture 49" descr=""/>
          <p:cNvPicPr/>
          <p:nvPr/>
        </p:nvPicPr>
        <p:blipFill>
          <a:blip r:embed="rId3"/>
          <a:stretch/>
        </p:blipFill>
        <p:spPr>
          <a:xfrm>
            <a:off x="2652840" y="5303520"/>
            <a:ext cx="5025600" cy="126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651760" y="4663440"/>
            <a:ext cx="5851080" cy="19062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457200" y="1188720"/>
            <a:ext cx="4022280" cy="327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1280160"/>
            <a:ext cx="777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You also can create an inventory file.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107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2021-05-18T13:03:06Z</dcterms:modified>
  <cp:revision>19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