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2130480"/>
            <a:ext cx="77670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 server access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3886200"/>
            <a:ext cx="6395400" cy="17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53480" y="2191320"/>
            <a:ext cx="4732200" cy="55116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48640" y="1554480"/>
            <a:ext cx="758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laptop can direct connect to the server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732960" y="3749040"/>
            <a:ext cx="6855840" cy="54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7094160" cy="211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653</TotalTime>
  <Application>LibreOffice/6.1.5.2$Linux_X86_64 LibreOffice_project/10$Build-2</Application>
  <Words>90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2021-12-23T05:30:12Z</dcterms:modified>
  <cp:revision>29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