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6592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Ansible - Inventory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4320" cy="17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Arial"/>
                <a:ea typeface="DejaVu Sans"/>
              </a:rPr>
              <a:t>Authors: eb001, eb004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74320" y="1192680"/>
            <a:ext cx="5486400" cy="5806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74320" y="1854720"/>
            <a:ext cx="6479280" cy="335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57200" y="1203120"/>
            <a:ext cx="5478120" cy="50144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6217920" y="1463040"/>
            <a:ext cx="237708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This is the file to overwrite when creating the inventory file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48640" y="1188720"/>
            <a:ext cx="7170120" cy="310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57200" y="1097280"/>
            <a:ext cx="3466080" cy="5043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640080" y="1737360"/>
            <a:ext cx="5675760" cy="4564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55840" y="2377440"/>
            <a:ext cx="4564800" cy="6004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555840" y="3017520"/>
            <a:ext cx="6915600" cy="36568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5"/>
          <a:stretch/>
        </p:blipFill>
        <p:spPr>
          <a:xfrm>
            <a:off x="4945320" y="4393440"/>
            <a:ext cx="3924360" cy="8186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6"/>
          <a:stretch/>
        </p:blipFill>
        <p:spPr>
          <a:xfrm>
            <a:off x="4297680" y="1082520"/>
            <a:ext cx="1704240" cy="38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65760" y="1280160"/>
            <a:ext cx="62179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Let’s rename the inventory file to inventory2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25520" y="2194560"/>
            <a:ext cx="5713920" cy="6184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426240" y="3017520"/>
            <a:ext cx="6980400" cy="217080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457200" y="5486400"/>
            <a:ext cx="749808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Ansible does not find the group test_server, because ansible only searched in inventores/inventory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457200" y="1598760"/>
            <a:ext cx="3466080" cy="50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365760" y="1172880"/>
            <a:ext cx="62179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Let’s create a folder called inventory and store the inventory2 file inside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57200" y="2011680"/>
            <a:ext cx="5694840" cy="4852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457200" y="1463040"/>
            <a:ext cx="3466080" cy="5043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6675120" y="1539720"/>
            <a:ext cx="1704240" cy="38052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>
            <a:off x="457200" y="2589480"/>
            <a:ext cx="4480560" cy="5727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>
            <a:off x="457200" y="3291840"/>
            <a:ext cx="6549840" cy="34311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6"/>
          <a:stretch/>
        </p:blipFill>
        <p:spPr>
          <a:xfrm>
            <a:off x="5577480" y="4937760"/>
            <a:ext cx="3292200" cy="686880"/>
          </a:xfrm>
          <a:prstGeom prst="rect">
            <a:avLst/>
          </a:prstGeom>
          <a:ln>
            <a:noFill/>
          </a:ln>
        </p:spPr>
      </p:pic>
      <p:sp>
        <p:nvSpPr>
          <p:cNvPr id="61" name="TextShape 2"/>
          <p:cNvSpPr txBox="1"/>
          <p:nvPr/>
        </p:nvSpPr>
        <p:spPr>
          <a:xfrm>
            <a:off x="5394960" y="3017520"/>
            <a:ext cx="3291840" cy="88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Ansible recognized inventory as a folder, and it searched in all subfolders and files inside inventory… Let’s see other example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74320" y="1107360"/>
            <a:ext cx="3931920" cy="924480"/>
          </a:xfrm>
          <a:prstGeom prst="rect">
            <a:avLst/>
          </a:prstGeom>
          <a:ln>
            <a:noFill/>
          </a:ln>
        </p:spPr>
      </p:pic>
      <p:sp>
        <p:nvSpPr>
          <p:cNvPr id="63" name="TextShape 1"/>
          <p:cNvSpPr txBox="1"/>
          <p:nvPr/>
        </p:nvSpPr>
        <p:spPr>
          <a:xfrm>
            <a:off x="4480560" y="1188720"/>
            <a:ext cx="438912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We have created 3 different folders and we have stored the file inventory2 inside folder 2.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374400" y="2147400"/>
            <a:ext cx="3466080" cy="50436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3"/>
          <a:stretch/>
        </p:blipFill>
        <p:spPr>
          <a:xfrm>
            <a:off x="469800" y="2696040"/>
            <a:ext cx="5656680" cy="50436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4"/>
          <a:stretch/>
        </p:blipFill>
        <p:spPr>
          <a:xfrm>
            <a:off x="6217920" y="2194560"/>
            <a:ext cx="1704240" cy="38052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5"/>
          <a:stretch/>
        </p:blipFill>
        <p:spPr>
          <a:xfrm>
            <a:off x="1022400" y="3827880"/>
            <a:ext cx="6932880" cy="1932840"/>
          </a:xfrm>
          <a:prstGeom prst="rect">
            <a:avLst/>
          </a:prstGeom>
          <a:ln>
            <a:noFill/>
          </a:ln>
        </p:spPr>
      </p:pic>
      <p:sp>
        <p:nvSpPr>
          <p:cNvPr id="68" name="Line 2"/>
          <p:cNvSpPr/>
          <p:nvPr/>
        </p:nvSpPr>
        <p:spPr>
          <a:xfrm flipH="1">
            <a:off x="4663440" y="3383280"/>
            <a:ext cx="256032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3"/>
          <p:cNvSpPr txBox="1"/>
          <p:nvPr/>
        </p:nvSpPr>
        <p:spPr>
          <a:xfrm>
            <a:off x="7315200" y="32004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read!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TextShape 4"/>
          <p:cNvSpPr txBox="1"/>
          <p:nvPr/>
        </p:nvSpPr>
        <p:spPr>
          <a:xfrm>
            <a:off x="1188720" y="6035040"/>
            <a:ext cx="6675120" cy="2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It was just saying, that ansible did not find files in folder1 and folder3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65760" y="1085040"/>
            <a:ext cx="8104320" cy="421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457200" y="1181880"/>
            <a:ext cx="5694840" cy="1561320"/>
          </a:xfrm>
          <a:prstGeom prst="rect">
            <a:avLst/>
          </a:prstGeom>
          <a:ln>
            <a:noFill/>
          </a:ln>
        </p:spPr>
      </p:pic>
      <p:sp>
        <p:nvSpPr>
          <p:cNvPr id="73" name="TextShape 1"/>
          <p:cNvSpPr txBox="1"/>
          <p:nvPr/>
        </p:nvSpPr>
        <p:spPr>
          <a:xfrm>
            <a:off x="6492240" y="1371600"/>
            <a:ext cx="2286000" cy="88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Here we have changed the inventory file. Let’s run a playbook only for datacenter2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731520" y="3200400"/>
            <a:ext cx="7680960" cy="2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Arial"/>
              </a:rPr>
              <a:t>And that’s how it is done!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template_horizontal</Template>
  <TotalTime>814</TotalTime>
  <Application>LibreOffice/6.1.5.2$Linux_X86_64 LibreOffice_project/10$Build-2</Application>
  <Words>90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2021-02-05T14:28:21Z</dcterms:created>
  <dc:creator>gustavo zarate</dc:creator>
  <dc:description/>
  <dc:language>en-US</dc:language>
  <cp:lastModifiedBy/>
  <dcterms:modified xsi:type="dcterms:W3CDTF">2022-01-07T18:03:07Z</dcterms:modified>
  <cp:revision>34</cp:revision>
  <dc:subject/>
  <dc:title>Linux commands at ebgroup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