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85800" y="2130480"/>
            <a:ext cx="776664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Ansible - Notes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371600" y="3886200"/>
            <a:ext cx="6395040" cy="17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Arial"/>
                <a:ea typeface="DejaVu Sans"/>
              </a:rPr>
              <a:t>Authors: eb001, eb004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451160" y="2669040"/>
            <a:ext cx="6427080" cy="294120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2743200" y="1645920"/>
            <a:ext cx="3747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ansible_install_ctrm_v1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829680" y="2834640"/>
            <a:ext cx="5130360" cy="363060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548640" y="1273320"/>
            <a:ext cx="7484040" cy="110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21480" y="1920240"/>
            <a:ext cx="6901560" cy="209052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412560" y="938880"/>
            <a:ext cx="6400080" cy="83880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4663440" y="3308760"/>
            <a:ext cx="4240080" cy="336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302400" y="982080"/>
            <a:ext cx="6829200" cy="282888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5120640" y="3017520"/>
            <a:ext cx="3839760" cy="348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template_horizontal</Template>
  <TotalTime>793</TotalTime>
  <Application>LibreOffice/6.1.5.2$Linux_X86_64 LibreOffice_project/10$Build-2</Application>
  <Words>90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2021-02-05T14:28:21Z</dcterms:created>
  <dc:creator>gustavo zarate</dc:creator>
  <dc:description/>
  <dc:language>en-US</dc:language>
  <cp:lastModifiedBy/>
  <dcterms:modified xsi:type="dcterms:W3CDTF">2021-09-10T17:22:47Z</dcterms:modified>
  <cp:revision>30</cp:revision>
  <dc:subject/>
  <dc:title>Linux commands at ebgroup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