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149.png" ContentType="image/png"/>
  <Override PartName="/ppt/media/image139.png" ContentType="image/png"/>
  <Override PartName="/ppt/media/image129.png" ContentType="image/png"/>
  <Override PartName="/ppt/media/image119.png" ContentType="image/png"/>
  <Override PartName="/ppt/media/image118.png" ContentType="image/png"/>
  <Override PartName="/ppt/media/image109.png" ContentType="image/png"/>
  <Override PartName="/ppt/media/image117.png" ContentType="image/png"/>
  <Override PartName="/ppt/media/image99.png" ContentType="image/png"/>
  <Override PartName="/ppt/media/image116.png" ContentType="image/png"/>
  <Override PartName="/ppt/media/image98.png" ContentType="image/png"/>
  <Override PartName="/ppt/media/image115.png" ContentType="image/png"/>
  <Override PartName="/ppt/media/image97.png" ContentType="image/png"/>
  <Override PartName="/ppt/media/image114.png" ContentType="image/png"/>
  <Override PartName="/ppt/media/image96.png" ContentType="image/png"/>
  <Override PartName="/ppt/media/image113.png" ContentType="image/png"/>
  <Override PartName="/ppt/media/image95.png" ContentType="image/png"/>
  <Override PartName="/ppt/media/image112.png" ContentType="image/png"/>
  <Override PartName="/ppt/media/image94.png" ContentType="image/png"/>
  <Override PartName="/ppt/media/image111.png" ContentType="image/png"/>
  <Override PartName="/ppt/media/image93.png" ContentType="image/png"/>
  <Override PartName="/ppt/media/image110.png" ContentType="image/png"/>
  <Override PartName="/ppt/media/image92.png" ContentType="image/png"/>
  <Override PartName="/ppt/media/image91.png" ContentType="image/png"/>
  <Override PartName="/ppt/media/image90.png" ContentType="image/png"/>
  <Override PartName="/ppt/media/image81.png" ContentType="image/png"/>
  <Override PartName="/ppt/media/image80.png" ContentType="image/png"/>
  <Override PartName="/ppt/media/image79.png" ContentType="image/png"/>
  <Override PartName="/ppt/media/image105.png" ContentType="image/png"/>
  <Override PartName="/ppt/media/image87.png" ContentType="image/png"/>
  <Override PartName="/ppt/media/image6.png" ContentType="image/png"/>
  <Override PartName="/ppt/media/image61.png" ContentType="image/png"/>
  <Override PartName="/ppt/media/image104.png" ContentType="image/png"/>
  <Override PartName="/ppt/media/image86.png" ContentType="image/png"/>
  <Override PartName="/ppt/media/image5.png" ContentType="image/png"/>
  <Override PartName="/ppt/media/image60.png" ContentType="image/png"/>
  <Override PartName="/ppt/media/image103.png" ContentType="image/png"/>
  <Override PartName="/ppt/media/image85.png" ContentType="image/png"/>
  <Override PartName="/ppt/media/image4.png" ContentType="image/png"/>
  <Override PartName="/ppt/media/image102.png" ContentType="image/png"/>
  <Override PartName="/ppt/media/image84.png" ContentType="image/png"/>
  <Override PartName="/ppt/media/image3.png" ContentType="image/png"/>
  <Override PartName="/ppt/media/image100.png" ContentType="image/png"/>
  <Override PartName="/ppt/media/image82.png" ContentType="image/png"/>
  <Override PartName="/ppt/media/image1.png" ContentType="image/png"/>
  <Override PartName="/ppt/media/image101.png" ContentType="image/png"/>
  <Override PartName="/ppt/media/image83.png" ContentType="image/png"/>
  <Override PartName="/ppt/media/image2.png" ContentType="image/png"/>
  <Override PartName="/ppt/media/image106.png" ContentType="image/png"/>
  <Override PartName="/ppt/media/image88.png" ContentType="image/png"/>
  <Override PartName="/ppt/media/image7.png" ContentType="image/png"/>
  <Override PartName="/ppt/media/image62.png" ContentType="image/png"/>
  <Override PartName="/ppt/media/image107.png" ContentType="image/png"/>
  <Override PartName="/ppt/media/image89.png" ContentType="image/png"/>
  <Override PartName="/ppt/media/image8.png" ContentType="image/png"/>
  <Override PartName="/ppt/media/image63.png" ContentType="image/png"/>
  <Override PartName="/ppt/media/image108.png" ContentType="image/png"/>
  <Override PartName="/ppt/media/image9.png" ContentType="image/png"/>
  <Override PartName="/ppt/media/image64.png" ContentType="image/png"/>
  <Override PartName="/ppt/media/image145.png" ContentType="image/png"/>
  <Override PartName="/ppt/media/image36.png" ContentType="image/png"/>
  <Override PartName="/ppt/media/image120.png" ContentType="image/png"/>
  <Override PartName="/ppt/media/image11.png" ContentType="image/png"/>
  <Override PartName="/ppt/media/image144.png" ContentType="image/png"/>
  <Override PartName="/ppt/media/image35.png" ContentType="image/png"/>
  <Override PartName="/ppt/media/image10.png" ContentType="image/png"/>
  <Override PartName="/ppt/media/image143.png" ContentType="image/png"/>
  <Override PartName="/ppt/media/image34.png" ContentType="image/png"/>
  <Override PartName="/ppt/media/image59.png" ContentType="image/png"/>
  <Override PartName="/ppt/media/image142.png" ContentType="image/png"/>
  <Override PartName="/ppt/media/image33.png" ContentType="image/png"/>
  <Override PartName="/ppt/media/image58.png" ContentType="image/png"/>
  <Override PartName="/ppt/media/image141.png" ContentType="image/png"/>
  <Override PartName="/ppt/media/image32.png" ContentType="image/png"/>
  <Override PartName="/ppt/media/image57.png" ContentType="image/png"/>
  <Override PartName="/ppt/media/image140.png" ContentType="image/png"/>
  <Override PartName="/ppt/media/image31.png" ContentType="image/png"/>
  <Override PartName="/ppt/media/image56.png" ContentType="image/png"/>
  <Override PartName="/ppt/media/image30.png" ContentType="image/png"/>
  <Override PartName="/ppt/media/image55.png" ContentType="image/png"/>
  <Override PartName="/ppt/media/image138.png" ContentType="image/png"/>
  <Override PartName="/ppt/media/image29.png" ContentType="image/png"/>
  <Override PartName="/ppt/media/image137.png" ContentType="image/png"/>
  <Override PartName="/ppt/media/image28.png" ContentType="image/png"/>
  <Override PartName="/ppt/media/image136.png" ContentType="image/png"/>
  <Override PartName="/ppt/media/image27.png" ContentType="image/png"/>
  <Override PartName="/ppt/media/image135.png" ContentType="image/png"/>
  <Override PartName="/ppt/media/image26.png" ContentType="image/png"/>
  <Override PartName="/ppt/media/image134.png" ContentType="image/png"/>
  <Override PartName="/ppt/media/image25.png" ContentType="image/png"/>
  <Override PartName="/ppt/media/image133.png" ContentType="image/png"/>
  <Override PartName="/ppt/media/image24.png" ContentType="image/png"/>
  <Override PartName="/ppt/media/image49.png" ContentType="image/png"/>
  <Override PartName="/ppt/media/image132.png" ContentType="image/png"/>
  <Override PartName="/ppt/media/image23.png" ContentType="image/png"/>
  <Override PartName="/ppt/media/image48.png" ContentType="image/png"/>
  <Override PartName="/ppt/media/image131.png" ContentType="image/png"/>
  <Override PartName="/ppt/media/image22.png" ContentType="image/png"/>
  <Override PartName="/ppt/media/image47.png" ContentType="image/png"/>
  <Override PartName="/ppt/media/image130.png" ContentType="image/png"/>
  <Override PartName="/ppt/media/image21.png" ContentType="image/png"/>
  <Override PartName="/ppt/media/image46.png" ContentType="image/png"/>
  <Override PartName="/ppt/media/image20.png" ContentType="image/png"/>
  <Override PartName="/ppt/media/image45.png" ContentType="image/png"/>
  <Override PartName="/ppt/media/image128.png" ContentType="image/png"/>
  <Override PartName="/ppt/media/image19.png" ContentType="image/png"/>
  <Override PartName="/ppt/media/image127.png" ContentType="image/png"/>
  <Override PartName="/ppt/media/image18.png" ContentType="image/png"/>
  <Override PartName="/ppt/media/image126.png" ContentType="image/png"/>
  <Override PartName="/ppt/media/image17.png" ContentType="image/png"/>
  <Override PartName="/ppt/media/image124.png" ContentType="image/png"/>
  <Override PartName="/ppt/media/image15.png" ContentType="image/png"/>
  <Override PartName="/ppt/media/image125.png" ContentType="image/png"/>
  <Override PartName="/ppt/media/image16.png" ContentType="image/png"/>
  <Override PartName="/ppt/media/image121.png" ContentType="image/png"/>
  <Override PartName="/ppt/media/image12.png" ContentType="image/png"/>
  <Override PartName="/ppt/media/image146.png" ContentType="image/png"/>
  <Override PartName="/ppt/media/image37.png" ContentType="image/png"/>
  <Override PartName="/ppt/media/image122.png" ContentType="image/png"/>
  <Override PartName="/ppt/media/image13.png" ContentType="image/png"/>
  <Override PartName="/ppt/media/image147.png" ContentType="image/png"/>
  <Override PartName="/ppt/media/image38.png" ContentType="image/png"/>
  <Override PartName="/ppt/media/image123.png" ContentType="image/png"/>
  <Override PartName="/ppt/media/image14.png" ContentType="image/png"/>
  <Override PartName="/ppt/media/image148.png" ContentType="image/png"/>
  <Override PartName="/ppt/media/image39.png" ContentType="image/png"/>
  <Override PartName="/ppt/media/image40.png" ContentType="image/png"/>
  <Override PartName="/ppt/media/image65.png" ContentType="image/png"/>
  <Override PartName="/ppt/media/image150.png" ContentType="image/png"/>
  <Override PartName="/ppt/media/image41.png" ContentType="image/png"/>
  <Override PartName="/ppt/media/image66.png" ContentType="image/png"/>
  <Override PartName="/ppt/media/image151.png" ContentType="image/png"/>
  <Override PartName="/ppt/media/image42.png" ContentType="image/png"/>
  <Override PartName="/ppt/media/image67.png" ContentType="image/png"/>
  <Override PartName="/ppt/media/image152.png" ContentType="image/png"/>
  <Override PartName="/ppt/media/image43.png" ContentType="image/png"/>
  <Override PartName="/ppt/media/image68.png" ContentType="image/png"/>
  <Override PartName="/ppt/media/image153.png" ContentType="image/png"/>
  <Override PartName="/ppt/media/image44.png" ContentType="image/png"/>
  <Override PartName="/ppt/media/image69.png" ContentType="image/png"/>
  <Override PartName="/ppt/media/image50.png" ContentType="image/png"/>
  <Override PartName="/ppt/media/image75.png" ContentType="image/png"/>
  <Override PartName="/ppt/media/image51.png" ContentType="image/png"/>
  <Override PartName="/ppt/media/image76.png" ContentType="image/png"/>
  <Override PartName="/ppt/media/image52.png" ContentType="image/png"/>
  <Override PartName="/ppt/media/image77.png" ContentType="image/png"/>
  <Override PartName="/ppt/media/image53.png" ContentType="image/png"/>
  <Override PartName="/ppt/media/image78.png" ContentType="image/png"/>
  <Override PartName="/ppt/media/image54.png" ContentType="image/png"/>
  <Override PartName="/ppt/media/image70.png" ContentType="image/png"/>
  <Override PartName="/ppt/media/image71.png" ContentType="image/png"/>
  <Override PartName="/ppt/media/image72.png" ContentType="image/png"/>
  <Override PartName="/ppt/media/image73.png" ContentType="image/png"/>
  <Override PartName="/ppt/media/image74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slide40.xml" ContentType="application/vnd.openxmlformats-officedocument.presentationml.slide+xml"/>
  <Override PartName="/ppt/slides/slide38.xml" ContentType="application/vnd.openxmlformats-officedocument.presentationml.slide+xml"/>
  <Override PartName="/ppt/slides/slide13.xml" ContentType="application/vnd.openxmlformats-officedocument.presentationml.slide+xml"/>
  <Override PartName="/ppt/slides/slide37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10.xml" ContentType="application/vnd.openxmlformats-officedocument.presentationml.slide+xml"/>
  <Override PartName="/ppt/slides/slide35.xml" ContentType="application/vnd.openxmlformats-officedocument.presentationml.slide+xml"/>
  <Override PartName="/ppt/slides/slide11.xml" ContentType="application/vnd.openxmlformats-officedocument.presentationml.slide+xml"/>
  <Override PartName="/ppt/slides/slide36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9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3.xml" ContentType="application/vnd.openxmlformats-officedocument.presentationml.slide+xml"/>
  <Override PartName="/ppt/slides/_rels/slide40.xml.rels" ContentType="application/vnd.openxmlformats-package.relationships+xml"/>
  <Override PartName="/ppt/slides/_rels/slide39.xml.rels" ContentType="application/vnd.openxmlformats-package.relationships+xml"/>
  <Override PartName="/ppt/slides/_rels/slide38.xml.rels" ContentType="application/vnd.openxmlformats-package.relationships+xml"/>
  <Override PartName="/ppt/slides/_rels/slide37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34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3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35.xml.rels" ContentType="application/vnd.openxmlformats-package.relationships+xml"/>
  <Override PartName="/ppt/slides/_rels/slide5.xml.rels" ContentType="application/vnd.openxmlformats-package.relationships+xml"/>
  <Override PartName="/ppt/slides/_rels/slide36.xml.rels" ContentType="application/vnd.openxmlformats-package.relationships+xml"/>
  <Override PartName="/ppt/slides/_rels/slide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30.xml.rels" ContentType="application/vnd.openxmlformats-package.relationships+xml"/>
  <Override PartName="/ppt/slides/_rels/slide25.xml.rels" ContentType="application/vnd.openxmlformats-package.relationships+xml"/>
  <Override PartName="/ppt/slides/_rels/slide31.xml.rels" ContentType="application/vnd.openxmlformats-package.relationships+xml"/>
  <Override PartName="/ppt/slides/_rels/slide26.xml.rels" ContentType="application/vnd.openxmlformats-package.relationships+xml"/>
  <Override PartName="/ppt/slides/_rels/slide27.xml.rels" ContentType="application/vnd.openxmlformats-package.relationships+xml"/>
  <Override PartName="/ppt/slides/_rels/slide32.xml.rels" ContentType="application/vnd.openxmlformats-package.relationships+xml"/>
  <Override PartName="/ppt/slides/_rels/slide28.xml.rels" ContentType="application/vnd.openxmlformats-package.relationships+xml"/>
  <Override PartName="/ppt/slides/_rels/slide10.xml.rels" ContentType="application/vnd.openxmlformats-package.relationships+xml"/>
  <Override PartName="/ppt/slides/_rels/slide29.xml.rels" ContentType="application/vnd.openxmlformats-package.relationships+xml"/>
  <Override PartName="/ppt/slides/slide17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slide" Target="slides/slide39.xml"/><Relationship Id="rId43" Type="http://schemas.openxmlformats.org/officeDocument/2006/relationships/slide" Target="slides/slide4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</a:t>
            </a:r>
            <a:r>
              <a:rPr b="0" lang="en-US" sz="4400" spc="-1" strike="noStrike">
                <a:latin typeface="Arial"/>
              </a:rPr>
              <a:t>the title text </a:t>
            </a:r>
            <a:r>
              <a:rPr b="0" lang="en-US" sz="4400" spc="-1" strike="noStrike">
                <a:latin typeface="Arial"/>
              </a:rPr>
              <a:t>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image" Target="../media/image35.png"/><Relationship Id="rId3" Type="http://schemas.openxmlformats.org/officeDocument/2006/relationships/image" Target="../media/image36.png"/><Relationship Id="rId4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image" Target="../media/image38.png"/><Relationship Id="rId3" Type="http://schemas.openxmlformats.org/officeDocument/2006/relationships/image" Target="../media/image39.png"/><Relationship Id="rId4" Type="http://schemas.openxmlformats.org/officeDocument/2006/relationships/image" Target="../media/image40.png"/><Relationship Id="rId5" Type="http://schemas.openxmlformats.org/officeDocument/2006/relationships/image" Target="../media/image41.png"/><Relationship Id="rId6" Type="http://schemas.openxmlformats.org/officeDocument/2006/relationships/image" Target="../media/image42.png"/><Relationship Id="rId7" Type="http://schemas.openxmlformats.org/officeDocument/2006/relationships/image" Target="../media/image43.png"/><Relationship Id="rId8" Type="http://schemas.openxmlformats.org/officeDocument/2006/relationships/image" Target="../media/image44.png"/><Relationship Id="rId9" Type="http://schemas.openxmlformats.org/officeDocument/2006/relationships/image" Target="../media/image45.png"/><Relationship Id="rId10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46.png"/><Relationship Id="rId2" Type="http://schemas.openxmlformats.org/officeDocument/2006/relationships/image" Target="../media/image47.png"/><Relationship Id="rId3" Type="http://schemas.openxmlformats.org/officeDocument/2006/relationships/image" Target="../media/image48.png"/><Relationship Id="rId4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49.png"/><Relationship Id="rId2" Type="http://schemas.openxmlformats.org/officeDocument/2006/relationships/image" Target="../media/image50.png"/><Relationship Id="rId3" Type="http://schemas.openxmlformats.org/officeDocument/2006/relationships/image" Target="../media/image51.png"/><Relationship Id="rId4" Type="http://schemas.openxmlformats.org/officeDocument/2006/relationships/image" Target="../media/image52.png"/><Relationship Id="rId5" Type="http://schemas.openxmlformats.org/officeDocument/2006/relationships/image" Target="../media/image53.png"/><Relationship Id="rId6" Type="http://schemas.openxmlformats.org/officeDocument/2006/relationships/image" Target="../media/image54.png"/><Relationship Id="rId7" Type="http://schemas.openxmlformats.org/officeDocument/2006/relationships/image" Target="../media/image55.png"/><Relationship Id="rId8" Type="http://schemas.openxmlformats.org/officeDocument/2006/relationships/image" Target="../media/image56.png"/><Relationship Id="rId9" Type="http://schemas.openxmlformats.org/officeDocument/2006/relationships/image" Target="../media/image57.png"/><Relationship Id="rId10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58.png"/><Relationship Id="rId2" Type="http://schemas.openxmlformats.org/officeDocument/2006/relationships/image" Target="../media/image59.png"/><Relationship Id="rId3" Type="http://schemas.openxmlformats.org/officeDocument/2006/relationships/image" Target="../media/image60.png"/><Relationship Id="rId4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61.png"/><Relationship Id="rId2" Type="http://schemas.openxmlformats.org/officeDocument/2006/relationships/image" Target="../media/image62.png"/><Relationship Id="rId3" Type="http://schemas.openxmlformats.org/officeDocument/2006/relationships/image" Target="../media/image63.png"/><Relationship Id="rId4" Type="http://schemas.openxmlformats.org/officeDocument/2006/relationships/image" Target="../media/image64.png"/><Relationship Id="rId5" Type="http://schemas.openxmlformats.org/officeDocument/2006/relationships/image" Target="../media/image65.png"/><Relationship Id="rId6" Type="http://schemas.openxmlformats.org/officeDocument/2006/relationships/image" Target="../media/image66.png"/><Relationship Id="rId7" Type="http://schemas.openxmlformats.org/officeDocument/2006/relationships/image" Target="../media/image67.png"/><Relationship Id="rId8" Type="http://schemas.openxmlformats.org/officeDocument/2006/relationships/image" Target="../media/image68.png"/><Relationship Id="rId9" Type="http://schemas.openxmlformats.org/officeDocument/2006/relationships/image" Target="../media/image69.png"/><Relationship Id="rId10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70.png"/><Relationship Id="rId2" Type="http://schemas.openxmlformats.org/officeDocument/2006/relationships/image" Target="../media/image71.png"/><Relationship Id="rId3" Type="http://schemas.openxmlformats.org/officeDocument/2006/relationships/image" Target="../media/image72.png"/><Relationship Id="rId4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73.png"/><Relationship Id="rId2" Type="http://schemas.openxmlformats.org/officeDocument/2006/relationships/image" Target="../media/image74.png"/><Relationship Id="rId3" Type="http://schemas.openxmlformats.org/officeDocument/2006/relationships/image" Target="../media/image75.png"/><Relationship Id="rId4" Type="http://schemas.openxmlformats.org/officeDocument/2006/relationships/image" Target="../media/image76.png"/><Relationship Id="rId5" Type="http://schemas.openxmlformats.org/officeDocument/2006/relationships/image" Target="../media/image77.png"/><Relationship Id="rId6" Type="http://schemas.openxmlformats.org/officeDocument/2006/relationships/image" Target="../media/image78.png"/><Relationship Id="rId7" Type="http://schemas.openxmlformats.org/officeDocument/2006/relationships/image" Target="../media/image79.png"/><Relationship Id="rId8" Type="http://schemas.openxmlformats.org/officeDocument/2006/relationships/image" Target="../media/image80.png"/><Relationship Id="rId9" Type="http://schemas.openxmlformats.org/officeDocument/2006/relationships/image" Target="../media/image81.png"/><Relationship Id="rId10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82.png"/><Relationship Id="rId2" Type="http://schemas.openxmlformats.org/officeDocument/2006/relationships/image" Target="../media/image83.png"/><Relationship Id="rId3" Type="http://schemas.openxmlformats.org/officeDocument/2006/relationships/image" Target="../media/image84.png"/><Relationship Id="rId4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85.png"/><Relationship Id="rId2" Type="http://schemas.openxmlformats.org/officeDocument/2006/relationships/image" Target="../media/image86.png"/><Relationship Id="rId3" Type="http://schemas.openxmlformats.org/officeDocument/2006/relationships/image" Target="../media/image87.png"/><Relationship Id="rId4" Type="http://schemas.openxmlformats.org/officeDocument/2006/relationships/image" Target="../media/image88.png"/><Relationship Id="rId5" Type="http://schemas.openxmlformats.org/officeDocument/2006/relationships/image" Target="../media/image89.png"/><Relationship Id="rId6" Type="http://schemas.openxmlformats.org/officeDocument/2006/relationships/image" Target="../media/image90.png"/><Relationship Id="rId7" Type="http://schemas.openxmlformats.org/officeDocument/2006/relationships/image" Target="../media/image91.png"/><Relationship Id="rId8" Type="http://schemas.openxmlformats.org/officeDocument/2006/relationships/image" Target="../media/image92.png"/><Relationship Id="rId9" Type="http://schemas.openxmlformats.org/officeDocument/2006/relationships/image" Target="../media/image93.png"/><Relationship Id="rId10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94.png"/><Relationship Id="rId2" Type="http://schemas.openxmlformats.org/officeDocument/2006/relationships/image" Target="../media/image95.png"/><Relationship Id="rId3" Type="http://schemas.openxmlformats.org/officeDocument/2006/relationships/image" Target="../media/image96.png"/><Relationship Id="rId4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97.png"/><Relationship Id="rId2" Type="http://schemas.openxmlformats.org/officeDocument/2006/relationships/image" Target="../media/image98.png"/><Relationship Id="rId3" Type="http://schemas.openxmlformats.org/officeDocument/2006/relationships/image" Target="../media/image99.png"/><Relationship Id="rId4" Type="http://schemas.openxmlformats.org/officeDocument/2006/relationships/image" Target="../media/image100.png"/><Relationship Id="rId5" Type="http://schemas.openxmlformats.org/officeDocument/2006/relationships/image" Target="../media/image101.png"/><Relationship Id="rId6" Type="http://schemas.openxmlformats.org/officeDocument/2006/relationships/image" Target="../media/image102.png"/><Relationship Id="rId7" Type="http://schemas.openxmlformats.org/officeDocument/2006/relationships/image" Target="../media/image103.png"/><Relationship Id="rId8" Type="http://schemas.openxmlformats.org/officeDocument/2006/relationships/image" Target="../media/image104.png"/><Relationship Id="rId9" Type="http://schemas.openxmlformats.org/officeDocument/2006/relationships/image" Target="../media/image105.png"/><Relationship Id="rId10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106.png"/><Relationship Id="rId2" Type="http://schemas.openxmlformats.org/officeDocument/2006/relationships/image" Target="../media/image107.png"/><Relationship Id="rId3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08.png"/><Relationship Id="rId2" Type="http://schemas.openxmlformats.org/officeDocument/2006/relationships/image" Target="../media/image109.png"/><Relationship Id="rId3" Type="http://schemas.openxmlformats.org/officeDocument/2006/relationships/image" Target="../media/image110.png"/><Relationship Id="rId4" Type="http://schemas.openxmlformats.org/officeDocument/2006/relationships/image" Target="../media/image111.png"/><Relationship Id="rId5" Type="http://schemas.openxmlformats.org/officeDocument/2006/relationships/image" Target="../media/image112.png"/><Relationship Id="rId6" Type="http://schemas.openxmlformats.org/officeDocument/2006/relationships/image" Target="../media/image113.png"/><Relationship Id="rId7" Type="http://schemas.openxmlformats.org/officeDocument/2006/relationships/image" Target="../media/image114.png"/><Relationship Id="rId8" Type="http://schemas.openxmlformats.org/officeDocument/2006/relationships/image" Target="../media/image115.png"/><Relationship Id="rId9" Type="http://schemas.openxmlformats.org/officeDocument/2006/relationships/image" Target="../media/image116.png"/><Relationship Id="rId10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117.png"/><Relationship Id="rId2" Type="http://schemas.openxmlformats.org/officeDocument/2006/relationships/image" Target="../media/image118.png"/><Relationship Id="rId3" Type="http://schemas.openxmlformats.org/officeDocument/2006/relationships/image" Target="../media/image119.png"/><Relationship Id="rId4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120.png"/><Relationship Id="rId2" Type="http://schemas.openxmlformats.org/officeDocument/2006/relationships/image" Target="../media/image121.png"/><Relationship Id="rId3" Type="http://schemas.openxmlformats.org/officeDocument/2006/relationships/image" Target="../media/image122.png"/><Relationship Id="rId4" Type="http://schemas.openxmlformats.org/officeDocument/2006/relationships/image" Target="../media/image123.png"/><Relationship Id="rId5" Type="http://schemas.openxmlformats.org/officeDocument/2006/relationships/image" Target="../media/image124.png"/><Relationship Id="rId6" Type="http://schemas.openxmlformats.org/officeDocument/2006/relationships/image" Target="../media/image125.png"/><Relationship Id="rId7" Type="http://schemas.openxmlformats.org/officeDocument/2006/relationships/image" Target="../media/image126.png"/><Relationship Id="rId8" Type="http://schemas.openxmlformats.org/officeDocument/2006/relationships/image" Target="../media/image127.png"/><Relationship Id="rId9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128.png"/><Relationship Id="rId2" Type="http://schemas.openxmlformats.org/officeDocument/2006/relationships/image" Target="../media/image129.png"/><Relationship Id="rId3" Type="http://schemas.openxmlformats.org/officeDocument/2006/relationships/image" Target="../media/image130.png"/><Relationship Id="rId4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131.png"/><Relationship Id="rId2" Type="http://schemas.openxmlformats.org/officeDocument/2006/relationships/image" Target="../media/image132.png"/><Relationship Id="rId3" Type="http://schemas.openxmlformats.org/officeDocument/2006/relationships/image" Target="../media/image133.png"/><Relationship Id="rId4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134.png"/><Relationship Id="rId2" Type="http://schemas.openxmlformats.org/officeDocument/2006/relationships/image" Target="../media/image135.png"/><Relationship Id="rId3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136.png"/><Relationship Id="rId2" Type="http://schemas.openxmlformats.org/officeDocument/2006/relationships/image" Target="../media/image137.pn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138.png"/><Relationship Id="rId2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139.png"/><Relationship Id="rId2" Type="http://schemas.openxmlformats.org/officeDocument/2006/relationships/image" Target="../media/image140.png"/><Relationship Id="rId3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141.png"/><Relationship Id="rId2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142.png"/><Relationship Id="rId2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143.png"/><Relationship Id="rId2" Type="http://schemas.openxmlformats.org/officeDocument/2006/relationships/image" Target="../media/image144.png"/><Relationship Id="rId3" Type="http://schemas.openxmlformats.org/officeDocument/2006/relationships/slideLayout" Target="../slideLayouts/slideLayout1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145.png"/><Relationship Id="rId2" Type="http://schemas.openxmlformats.org/officeDocument/2006/relationships/slideLayout" Target="../slideLayouts/slideLayout1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146.png"/><Relationship Id="rId2" Type="http://schemas.openxmlformats.org/officeDocument/2006/relationships/slideLayout" Target="../slideLayouts/slideLayout13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image" Target="../media/image147.png"/><Relationship Id="rId2" Type="http://schemas.openxmlformats.org/officeDocument/2006/relationships/image" Target="../media/image148.png"/><Relationship Id="rId3" Type="http://schemas.openxmlformats.org/officeDocument/2006/relationships/slideLayout" Target="../slideLayouts/slideLayout13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149.png"/><Relationship Id="rId2" Type="http://schemas.openxmlformats.org/officeDocument/2006/relationships/image" Target="../media/image150.png"/><Relationship Id="rId3" Type="http://schemas.openxmlformats.org/officeDocument/2006/relationships/slideLayout" Target="../slideLayouts/slideLayout13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image" Target="../media/image151.png"/><Relationship Id="rId2" Type="http://schemas.openxmlformats.org/officeDocument/2006/relationships/image" Target="../media/image152.png"/><Relationship Id="rId3" Type="http://schemas.openxmlformats.org/officeDocument/2006/relationships/image" Target="../media/image153.png"/><Relationship Id="rId4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slideLayout" Target="../slideLayouts/slideLayout13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png"/><Relationship Id="rId3" Type="http://schemas.openxmlformats.org/officeDocument/2006/relationships/image" Target="../media/image26.png"/><Relationship Id="rId4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image" Target="../media/image28.png"/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5" Type="http://schemas.openxmlformats.org/officeDocument/2006/relationships/image" Target="../media/image31.png"/><Relationship Id="rId6" Type="http://schemas.openxmlformats.org/officeDocument/2006/relationships/image" Target="../media/image32.png"/><Relationship Id="rId7" Type="http://schemas.openxmlformats.org/officeDocument/2006/relationships/image" Target="../media/image33.png"/><Relationship Id="rId8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685800" y="2130480"/>
            <a:ext cx="7757640" cy="145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Ansible_examples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1371600" y="3886200"/>
            <a:ext cx="6386040" cy="173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8b8b8b"/>
                </a:solidFill>
                <a:latin typeface="Arial"/>
                <a:ea typeface="DejaVu Sans"/>
              </a:rPr>
              <a:t>Authors: eb00X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" descr=""/>
          <p:cNvPicPr/>
          <p:nvPr/>
        </p:nvPicPr>
        <p:blipFill>
          <a:blip r:embed="rId1"/>
          <a:stretch/>
        </p:blipFill>
        <p:spPr>
          <a:xfrm>
            <a:off x="4846320" y="5494320"/>
            <a:ext cx="4010040" cy="1085760"/>
          </a:xfrm>
          <a:prstGeom prst="rect">
            <a:avLst/>
          </a:prstGeom>
          <a:ln>
            <a:noFill/>
          </a:ln>
        </p:spPr>
      </p:pic>
      <p:pic>
        <p:nvPicPr>
          <p:cNvPr id="119" name="" descr=""/>
          <p:cNvPicPr/>
          <p:nvPr/>
        </p:nvPicPr>
        <p:blipFill>
          <a:blip r:embed="rId2"/>
          <a:srcRect l="0" t="6159" r="0" b="0"/>
          <a:stretch/>
        </p:blipFill>
        <p:spPr>
          <a:xfrm>
            <a:off x="1027080" y="1371600"/>
            <a:ext cx="6466320" cy="3835800"/>
          </a:xfrm>
          <a:prstGeom prst="rect">
            <a:avLst/>
          </a:prstGeom>
          <a:ln>
            <a:noFill/>
          </a:ln>
        </p:spPr>
      </p:pic>
      <p:pic>
        <p:nvPicPr>
          <p:cNvPr id="120" name="" descr=""/>
          <p:cNvPicPr/>
          <p:nvPr/>
        </p:nvPicPr>
        <p:blipFill>
          <a:blip r:embed="rId3"/>
          <a:srcRect l="0" t="0" r="57584" b="96140"/>
          <a:stretch/>
        </p:blipFill>
        <p:spPr>
          <a:xfrm>
            <a:off x="1006200" y="1123200"/>
            <a:ext cx="2741400" cy="155520"/>
          </a:xfrm>
          <a:prstGeom prst="rect">
            <a:avLst/>
          </a:prstGeom>
          <a:ln>
            <a:noFill/>
          </a:ln>
        </p:spPr>
      </p:pic>
      <p:sp>
        <p:nvSpPr>
          <p:cNvPr id="121" name="CustomShape 1"/>
          <p:cNvSpPr/>
          <p:nvPr/>
        </p:nvSpPr>
        <p:spPr>
          <a:xfrm>
            <a:off x="3748680" y="1097280"/>
            <a:ext cx="365652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ansible-playbook about_vars_and_roles_v2.yml</a:t>
            </a:r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372240" y="1708920"/>
            <a:ext cx="5295240" cy="30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ansible-playbook about_vars_and_roles_v3.yml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123" name="" descr=""/>
          <p:cNvPicPr/>
          <p:nvPr/>
        </p:nvPicPr>
        <p:blipFill>
          <a:blip r:embed="rId1"/>
          <a:srcRect l="0" t="26249" r="0" b="0"/>
          <a:stretch/>
        </p:blipFill>
        <p:spPr>
          <a:xfrm>
            <a:off x="318600" y="4846320"/>
            <a:ext cx="4432680" cy="511200"/>
          </a:xfrm>
          <a:prstGeom prst="rect">
            <a:avLst/>
          </a:prstGeom>
          <a:ln>
            <a:noFill/>
          </a:ln>
        </p:spPr>
      </p:pic>
      <p:pic>
        <p:nvPicPr>
          <p:cNvPr id="124" name="" descr=""/>
          <p:cNvPicPr/>
          <p:nvPr/>
        </p:nvPicPr>
        <p:blipFill>
          <a:blip r:embed="rId2"/>
          <a:srcRect l="0" t="28491" r="0" b="0"/>
          <a:stretch/>
        </p:blipFill>
        <p:spPr>
          <a:xfrm>
            <a:off x="318600" y="5577840"/>
            <a:ext cx="4118760" cy="547200"/>
          </a:xfrm>
          <a:prstGeom prst="rect">
            <a:avLst/>
          </a:prstGeom>
          <a:ln>
            <a:noFill/>
          </a:ln>
        </p:spPr>
      </p:pic>
      <p:pic>
        <p:nvPicPr>
          <p:cNvPr id="125" name="" descr=""/>
          <p:cNvPicPr/>
          <p:nvPr/>
        </p:nvPicPr>
        <p:blipFill>
          <a:blip r:embed="rId3"/>
          <a:stretch/>
        </p:blipFill>
        <p:spPr>
          <a:xfrm>
            <a:off x="351000" y="6126480"/>
            <a:ext cx="4052520" cy="557280"/>
          </a:xfrm>
          <a:prstGeom prst="rect">
            <a:avLst/>
          </a:prstGeom>
          <a:ln>
            <a:noFill/>
          </a:ln>
        </p:spPr>
      </p:pic>
      <p:sp>
        <p:nvSpPr>
          <p:cNvPr id="126" name="Line 2"/>
          <p:cNvSpPr/>
          <p:nvPr/>
        </p:nvSpPr>
        <p:spPr>
          <a:xfrm flipH="1">
            <a:off x="2926080" y="2377440"/>
            <a:ext cx="182880" cy="374904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CustomShape 3"/>
          <p:cNvSpPr/>
          <p:nvPr/>
        </p:nvSpPr>
        <p:spPr>
          <a:xfrm>
            <a:off x="5486400" y="5669280"/>
            <a:ext cx="2604960" cy="51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We have to say ansible where is my_var4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128" name="" descr=""/>
          <p:cNvPicPr/>
          <p:nvPr/>
        </p:nvPicPr>
        <p:blipFill>
          <a:blip r:embed="rId4"/>
          <a:srcRect l="0" t="28325" r="0" b="0"/>
          <a:stretch/>
        </p:blipFill>
        <p:spPr>
          <a:xfrm>
            <a:off x="1585800" y="1097280"/>
            <a:ext cx="1795680" cy="460080"/>
          </a:xfrm>
          <a:prstGeom prst="rect">
            <a:avLst/>
          </a:prstGeom>
          <a:ln>
            <a:noFill/>
          </a:ln>
        </p:spPr>
      </p:pic>
      <p:pic>
        <p:nvPicPr>
          <p:cNvPr id="129" name="" descr=""/>
          <p:cNvPicPr/>
          <p:nvPr/>
        </p:nvPicPr>
        <p:blipFill>
          <a:blip r:embed="rId5"/>
          <a:srcRect l="0" t="23656" r="0" b="0"/>
          <a:stretch/>
        </p:blipFill>
        <p:spPr>
          <a:xfrm>
            <a:off x="5303520" y="4023360"/>
            <a:ext cx="3632760" cy="588240"/>
          </a:xfrm>
          <a:prstGeom prst="rect">
            <a:avLst/>
          </a:prstGeom>
          <a:ln>
            <a:noFill/>
          </a:ln>
        </p:spPr>
      </p:pic>
      <p:pic>
        <p:nvPicPr>
          <p:cNvPr id="130" name="" descr=""/>
          <p:cNvPicPr/>
          <p:nvPr/>
        </p:nvPicPr>
        <p:blipFill>
          <a:blip r:embed="rId6"/>
          <a:stretch/>
        </p:blipFill>
        <p:spPr>
          <a:xfrm>
            <a:off x="321120" y="2046600"/>
            <a:ext cx="4340880" cy="1426680"/>
          </a:xfrm>
          <a:prstGeom prst="rect">
            <a:avLst/>
          </a:prstGeom>
          <a:ln>
            <a:noFill/>
          </a:ln>
        </p:spPr>
      </p:pic>
      <p:pic>
        <p:nvPicPr>
          <p:cNvPr id="131" name="" descr=""/>
          <p:cNvPicPr/>
          <p:nvPr/>
        </p:nvPicPr>
        <p:blipFill>
          <a:blip r:embed="rId7"/>
          <a:stretch/>
        </p:blipFill>
        <p:spPr>
          <a:xfrm>
            <a:off x="245160" y="3383280"/>
            <a:ext cx="4874040" cy="531360"/>
          </a:xfrm>
          <a:prstGeom prst="rect">
            <a:avLst/>
          </a:prstGeom>
          <a:ln>
            <a:noFill/>
          </a:ln>
        </p:spPr>
      </p:pic>
      <p:pic>
        <p:nvPicPr>
          <p:cNvPr id="132" name="" descr=""/>
          <p:cNvPicPr/>
          <p:nvPr/>
        </p:nvPicPr>
        <p:blipFill>
          <a:blip r:embed="rId8"/>
          <a:srcRect l="0" t="28491" r="0" b="0"/>
          <a:stretch/>
        </p:blipFill>
        <p:spPr>
          <a:xfrm>
            <a:off x="274320" y="4114800"/>
            <a:ext cx="4632840" cy="547200"/>
          </a:xfrm>
          <a:prstGeom prst="rect">
            <a:avLst/>
          </a:prstGeom>
          <a:ln>
            <a:noFill/>
          </a:ln>
        </p:spPr>
      </p:pic>
      <p:pic>
        <p:nvPicPr>
          <p:cNvPr id="133" name="" descr=""/>
          <p:cNvPicPr/>
          <p:nvPr/>
        </p:nvPicPr>
        <p:blipFill>
          <a:blip r:embed="rId9"/>
          <a:stretch/>
        </p:blipFill>
        <p:spPr>
          <a:xfrm>
            <a:off x="5029200" y="1960200"/>
            <a:ext cx="3930480" cy="1695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" descr=""/>
          <p:cNvPicPr/>
          <p:nvPr/>
        </p:nvPicPr>
        <p:blipFill>
          <a:blip r:embed="rId1"/>
          <a:stretch/>
        </p:blipFill>
        <p:spPr>
          <a:xfrm>
            <a:off x="308160" y="914400"/>
            <a:ext cx="6365880" cy="701640"/>
          </a:xfrm>
          <a:prstGeom prst="rect">
            <a:avLst/>
          </a:prstGeom>
          <a:ln>
            <a:noFill/>
          </a:ln>
        </p:spPr>
      </p:pic>
      <p:pic>
        <p:nvPicPr>
          <p:cNvPr id="135" name="" descr=""/>
          <p:cNvPicPr/>
          <p:nvPr/>
        </p:nvPicPr>
        <p:blipFill>
          <a:blip r:embed="rId2"/>
          <a:stretch/>
        </p:blipFill>
        <p:spPr>
          <a:xfrm>
            <a:off x="308160" y="1645920"/>
            <a:ext cx="6365880" cy="4625640"/>
          </a:xfrm>
          <a:prstGeom prst="rect">
            <a:avLst/>
          </a:prstGeom>
          <a:ln>
            <a:noFill/>
          </a:ln>
        </p:spPr>
      </p:pic>
      <p:pic>
        <p:nvPicPr>
          <p:cNvPr id="136" name="" descr=""/>
          <p:cNvPicPr/>
          <p:nvPr/>
        </p:nvPicPr>
        <p:blipFill>
          <a:blip r:embed="rId3"/>
          <a:stretch/>
        </p:blipFill>
        <p:spPr>
          <a:xfrm>
            <a:off x="4572000" y="4230360"/>
            <a:ext cx="4243320" cy="1072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365760" y="914400"/>
            <a:ext cx="5295240" cy="30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ansible-playbook about_vars_and_roles_v4.yml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138" name="" descr=""/>
          <p:cNvPicPr/>
          <p:nvPr/>
        </p:nvPicPr>
        <p:blipFill>
          <a:blip r:embed="rId1"/>
          <a:srcRect l="0" t="26903" r="0" b="0"/>
          <a:stretch/>
        </p:blipFill>
        <p:spPr>
          <a:xfrm>
            <a:off x="365760" y="3749040"/>
            <a:ext cx="4020480" cy="459360"/>
          </a:xfrm>
          <a:prstGeom prst="rect">
            <a:avLst/>
          </a:prstGeom>
          <a:ln>
            <a:noFill/>
          </a:ln>
        </p:spPr>
      </p:pic>
      <p:pic>
        <p:nvPicPr>
          <p:cNvPr id="139" name="" descr=""/>
          <p:cNvPicPr/>
          <p:nvPr/>
        </p:nvPicPr>
        <p:blipFill>
          <a:blip r:embed="rId2"/>
          <a:srcRect l="0" t="24988" r="0" b="0"/>
          <a:stretch/>
        </p:blipFill>
        <p:spPr>
          <a:xfrm>
            <a:off x="365760" y="4389120"/>
            <a:ext cx="3929040" cy="547560"/>
          </a:xfrm>
          <a:prstGeom prst="rect">
            <a:avLst/>
          </a:prstGeom>
          <a:ln>
            <a:noFill/>
          </a:ln>
        </p:spPr>
      </p:pic>
      <p:pic>
        <p:nvPicPr>
          <p:cNvPr id="140" name="" descr=""/>
          <p:cNvPicPr/>
          <p:nvPr/>
        </p:nvPicPr>
        <p:blipFill>
          <a:blip r:embed="rId3"/>
          <a:stretch/>
        </p:blipFill>
        <p:spPr>
          <a:xfrm>
            <a:off x="333720" y="4953240"/>
            <a:ext cx="3869640" cy="532080"/>
          </a:xfrm>
          <a:prstGeom prst="rect">
            <a:avLst/>
          </a:prstGeom>
          <a:ln>
            <a:noFill/>
          </a:ln>
        </p:spPr>
      </p:pic>
      <p:pic>
        <p:nvPicPr>
          <p:cNvPr id="141" name="" descr=""/>
          <p:cNvPicPr/>
          <p:nvPr/>
        </p:nvPicPr>
        <p:blipFill>
          <a:blip r:embed="rId4"/>
          <a:stretch/>
        </p:blipFill>
        <p:spPr>
          <a:xfrm>
            <a:off x="421920" y="1217160"/>
            <a:ext cx="3691800" cy="1362240"/>
          </a:xfrm>
          <a:prstGeom prst="rect">
            <a:avLst/>
          </a:prstGeom>
          <a:ln>
            <a:noFill/>
          </a:ln>
        </p:spPr>
      </p:pic>
      <p:pic>
        <p:nvPicPr>
          <p:cNvPr id="142" name="" descr=""/>
          <p:cNvPicPr/>
          <p:nvPr/>
        </p:nvPicPr>
        <p:blipFill>
          <a:blip r:embed="rId5"/>
          <a:stretch/>
        </p:blipFill>
        <p:spPr>
          <a:xfrm>
            <a:off x="421920" y="2580480"/>
            <a:ext cx="3691800" cy="390240"/>
          </a:xfrm>
          <a:prstGeom prst="rect">
            <a:avLst/>
          </a:prstGeom>
          <a:ln>
            <a:noFill/>
          </a:ln>
        </p:spPr>
      </p:pic>
      <p:pic>
        <p:nvPicPr>
          <p:cNvPr id="143" name="" descr=""/>
          <p:cNvPicPr/>
          <p:nvPr/>
        </p:nvPicPr>
        <p:blipFill>
          <a:blip r:embed="rId6"/>
          <a:srcRect l="0" t="22513" r="0" b="0"/>
          <a:stretch/>
        </p:blipFill>
        <p:spPr>
          <a:xfrm>
            <a:off x="354240" y="3108960"/>
            <a:ext cx="3668040" cy="469080"/>
          </a:xfrm>
          <a:prstGeom prst="rect">
            <a:avLst/>
          </a:prstGeom>
          <a:ln>
            <a:noFill/>
          </a:ln>
        </p:spPr>
      </p:pic>
      <p:pic>
        <p:nvPicPr>
          <p:cNvPr id="144" name="" descr=""/>
          <p:cNvPicPr/>
          <p:nvPr/>
        </p:nvPicPr>
        <p:blipFill>
          <a:blip r:embed="rId7"/>
          <a:stretch/>
        </p:blipFill>
        <p:spPr>
          <a:xfrm>
            <a:off x="333720" y="5461560"/>
            <a:ext cx="3758040" cy="1212480"/>
          </a:xfrm>
          <a:prstGeom prst="rect">
            <a:avLst/>
          </a:prstGeom>
          <a:ln>
            <a:noFill/>
          </a:ln>
        </p:spPr>
      </p:pic>
      <p:pic>
        <p:nvPicPr>
          <p:cNvPr id="145" name="" descr=""/>
          <p:cNvPicPr/>
          <p:nvPr/>
        </p:nvPicPr>
        <p:blipFill>
          <a:blip r:embed="rId8"/>
          <a:stretch/>
        </p:blipFill>
        <p:spPr>
          <a:xfrm>
            <a:off x="4754880" y="1355040"/>
            <a:ext cx="4022280" cy="1844280"/>
          </a:xfrm>
          <a:prstGeom prst="rect">
            <a:avLst/>
          </a:prstGeom>
          <a:ln>
            <a:noFill/>
          </a:ln>
        </p:spPr>
      </p:pic>
      <p:pic>
        <p:nvPicPr>
          <p:cNvPr id="146" name="" descr=""/>
          <p:cNvPicPr/>
          <p:nvPr/>
        </p:nvPicPr>
        <p:blipFill>
          <a:blip r:embed="rId9"/>
          <a:srcRect l="0" t="25844" r="0" b="0"/>
          <a:stretch/>
        </p:blipFill>
        <p:spPr>
          <a:xfrm>
            <a:off x="4778640" y="3566160"/>
            <a:ext cx="4062960" cy="639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" descr=""/>
          <p:cNvPicPr/>
          <p:nvPr/>
        </p:nvPicPr>
        <p:blipFill>
          <a:blip r:embed="rId1"/>
          <a:stretch/>
        </p:blipFill>
        <p:spPr>
          <a:xfrm>
            <a:off x="298800" y="962640"/>
            <a:ext cx="6009480" cy="640440"/>
          </a:xfrm>
          <a:prstGeom prst="rect">
            <a:avLst/>
          </a:prstGeom>
          <a:ln>
            <a:noFill/>
          </a:ln>
        </p:spPr>
      </p:pic>
      <p:pic>
        <p:nvPicPr>
          <p:cNvPr id="148" name="" descr=""/>
          <p:cNvPicPr/>
          <p:nvPr/>
        </p:nvPicPr>
        <p:blipFill>
          <a:blip r:embed="rId2"/>
          <a:stretch/>
        </p:blipFill>
        <p:spPr>
          <a:xfrm>
            <a:off x="295920" y="1651680"/>
            <a:ext cx="6012360" cy="3718080"/>
          </a:xfrm>
          <a:prstGeom prst="rect">
            <a:avLst/>
          </a:prstGeom>
          <a:ln>
            <a:noFill/>
          </a:ln>
        </p:spPr>
      </p:pic>
      <p:pic>
        <p:nvPicPr>
          <p:cNvPr id="149" name="" descr=""/>
          <p:cNvPicPr/>
          <p:nvPr/>
        </p:nvPicPr>
        <p:blipFill>
          <a:blip r:embed="rId3"/>
          <a:stretch/>
        </p:blipFill>
        <p:spPr>
          <a:xfrm>
            <a:off x="264240" y="5577840"/>
            <a:ext cx="8238600" cy="1086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365760" y="1097280"/>
            <a:ext cx="5295240" cy="30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ansible-playbook about_vars_and_roles_v5.yml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151" name="" descr=""/>
          <p:cNvPicPr/>
          <p:nvPr/>
        </p:nvPicPr>
        <p:blipFill>
          <a:blip r:embed="rId1"/>
          <a:srcRect l="0" t="23400" r="0" b="0"/>
          <a:stretch/>
        </p:blipFill>
        <p:spPr>
          <a:xfrm>
            <a:off x="367560" y="3906720"/>
            <a:ext cx="4020480" cy="481320"/>
          </a:xfrm>
          <a:prstGeom prst="rect">
            <a:avLst/>
          </a:prstGeom>
          <a:ln>
            <a:noFill/>
          </a:ln>
        </p:spPr>
      </p:pic>
      <p:pic>
        <p:nvPicPr>
          <p:cNvPr id="152" name="" descr=""/>
          <p:cNvPicPr/>
          <p:nvPr/>
        </p:nvPicPr>
        <p:blipFill>
          <a:blip r:embed="rId2"/>
          <a:srcRect l="0" t="39187" r="0" b="0"/>
          <a:stretch/>
        </p:blipFill>
        <p:spPr>
          <a:xfrm>
            <a:off x="366120" y="4513680"/>
            <a:ext cx="3747600" cy="423000"/>
          </a:xfrm>
          <a:prstGeom prst="rect">
            <a:avLst/>
          </a:prstGeom>
          <a:ln>
            <a:noFill/>
          </a:ln>
        </p:spPr>
      </p:pic>
      <p:pic>
        <p:nvPicPr>
          <p:cNvPr id="153" name="" descr=""/>
          <p:cNvPicPr/>
          <p:nvPr/>
        </p:nvPicPr>
        <p:blipFill>
          <a:blip r:embed="rId3"/>
          <a:stretch/>
        </p:blipFill>
        <p:spPr>
          <a:xfrm>
            <a:off x="365760" y="5029200"/>
            <a:ext cx="3656520" cy="502560"/>
          </a:xfrm>
          <a:prstGeom prst="rect">
            <a:avLst/>
          </a:prstGeom>
          <a:ln>
            <a:noFill/>
          </a:ln>
        </p:spPr>
      </p:pic>
      <p:pic>
        <p:nvPicPr>
          <p:cNvPr id="154" name="" descr=""/>
          <p:cNvPicPr/>
          <p:nvPr/>
        </p:nvPicPr>
        <p:blipFill>
          <a:blip r:embed="rId4"/>
          <a:stretch/>
        </p:blipFill>
        <p:spPr>
          <a:xfrm>
            <a:off x="403560" y="2782440"/>
            <a:ext cx="3691800" cy="390240"/>
          </a:xfrm>
          <a:prstGeom prst="rect">
            <a:avLst/>
          </a:prstGeom>
          <a:ln>
            <a:noFill/>
          </a:ln>
        </p:spPr>
      </p:pic>
      <p:pic>
        <p:nvPicPr>
          <p:cNvPr id="155" name="" descr=""/>
          <p:cNvPicPr/>
          <p:nvPr/>
        </p:nvPicPr>
        <p:blipFill>
          <a:blip r:embed="rId5"/>
          <a:srcRect l="0" t="30033" r="0" b="0"/>
          <a:stretch/>
        </p:blipFill>
        <p:spPr>
          <a:xfrm>
            <a:off x="365760" y="3383280"/>
            <a:ext cx="3668040" cy="423360"/>
          </a:xfrm>
          <a:prstGeom prst="rect">
            <a:avLst/>
          </a:prstGeom>
          <a:ln>
            <a:noFill/>
          </a:ln>
        </p:spPr>
      </p:pic>
      <p:pic>
        <p:nvPicPr>
          <p:cNvPr id="156" name="" descr=""/>
          <p:cNvPicPr/>
          <p:nvPr/>
        </p:nvPicPr>
        <p:blipFill>
          <a:blip r:embed="rId6"/>
          <a:stretch/>
        </p:blipFill>
        <p:spPr>
          <a:xfrm>
            <a:off x="365760" y="5601960"/>
            <a:ext cx="3322800" cy="1072080"/>
          </a:xfrm>
          <a:prstGeom prst="rect">
            <a:avLst/>
          </a:prstGeom>
          <a:ln>
            <a:noFill/>
          </a:ln>
        </p:spPr>
      </p:pic>
      <p:pic>
        <p:nvPicPr>
          <p:cNvPr id="157" name="" descr=""/>
          <p:cNvPicPr/>
          <p:nvPr/>
        </p:nvPicPr>
        <p:blipFill>
          <a:blip r:embed="rId7"/>
          <a:stretch/>
        </p:blipFill>
        <p:spPr>
          <a:xfrm>
            <a:off x="4754880" y="1263600"/>
            <a:ext cx="4022280" cy="1844280"/>
          </a:xfrm>
          <a:prstGeom prst="rect">
            <a:avLst/>
          </a:prstGeom>
          <a:ln>
            <a:noFill/>
          </a:ln>
        </p:spPr>
      </p:pic>
      <p:pic>
        <p:nvPicPr>
          <p:cNvPr id="158" name="" descr=""/>
          <p:cNvPicPr/>
          <p:nvPr/>
        </p:nvPicPr>
        <p:blipFill>
          <a:blip r:embed="rId8"/>
          <a:stretch/>
        </p:blipFill>
        <p:spPr>
          <a:xfrm>
            <a:off x="412560" y="1400040"/>
            <a:ext cx="3792600" cy="1354680"/>
          </a:xfrm>
          <a:prstGeom prst="rect">
            <a:avLst/>
          </a:prstGeom>
          <a:ln>
            <a:noFill/>
          </a:ln>
        </p:spPr>
      </p:pic>
      <p:pic>
        <p:nvPicPr>
          <p:cNvPr id="159" name="" descr=""/>
          <p:cNvPicPr/>
          <p:nvPr/>
        </p:nvPicPr>
        <p:blipFill>
          <a:blip r:embed="rId9"/>
          <a:srcRect l="0" t="31702" r="0" b="0"/>
          <a:stretch/>
        </p:blipFill>
        <p:spPr>
          <a:xfrm>
            <a:off x="4756320" y="3474720"/>
            <a:ext cx="4062960" cy="588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" descr=""/>
          <p:cNvPicPr/>
          <p:nvPr/>
        </p:nvPicPr>
        <p:blipFill>
          <a:blip r:embed="rId1"/>
          <a:stretch/>
        </p:blipFill>
        <p:spPr>
          <a:xfrm>
            <a:off x="365760" y="943560"/>
            <a:ext cx="5576760" cy="609120"/>
          </a:xfrm>
          <a:prstGeom prst="rect">
            <a:avLst/>
          </a:prstGeom>
          <a:ln>
            <a:noFill/>
          </a:ln>
        </p:spPr>
      </p:pic>
      <p:pic>
        <p:nvPicPr>
          <p:cNvPr id="161" name="" descr=""/>
          <p:cNvPicPr/>
          <p:nvPr/>
        </p:nvPicPr>
        <p:blipFill>
          <a:blip r:embed="rId2"/>
          <a:stretch/>
        </p:blipFill>
        <p:spPr>
          <a:xfrm>
            <a:off x="365760" y="1620720"/>
            <a:ext cx="5393880" cy="3914640"/>
          </a:xfrm>
          <a:prstGeom prst="rect">
            <a:avLst/>
          </a:prstGeom>
          <a:ln>
            <a:noFill/>
          </a:ln>
        </p:spPr>
      </p:pic>
      <p:pic>
        <p:nvPicPr>
          <p:cNvPr id="162" name="" descr=""/>
          <p:cNvPicPr/>
          <p:nvPr/>
        </p:nvPicPr>
        <p:blipFill>
          <a:blip r:embed="rId3"/>
          <a:stretch/>
        </p:blipFill>
        <p:spPr>
          <a:xfrm>
            <a:off x="274320" y="5591160"/>
            <a:ext cx="8238600" cy="1082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365760" y="1097280"/>
            <a:ext cx="5295240" cy="30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ansible-playbook about_vars_and_roles_v6.yml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164" name="" descr=""/>
          <p:cNvPicPr/>
          <p:nvPr/>
        </p:nvPicPr>
        <p:blipFill>
          <a:blip r:embed="rId1"/>
          <a:srcRect l="0" t="27417" r="0" b="0"/>
          <a:stretch/>
        </p:blipFill>
        <p:spPr>
          <a:xfrm>
            <a:off x="457200" y="3566160"/>
            <a:ext cx="4020480" cy="456120"/>
          </a:xfrm>
          <a:prstGeom prst="rect">
            <a:avLst/>
          </a:prstGeom>
          <a:ln>
            <a:noFill/>
          </a:ln>
        </p:spPr>
      </p:pic>
      <p:pic>
        <p:nvPicPr>
          <p:cNvPr id="165" name="" descr=""/>
          <p:cNvPicPr/>
          <p:nvPr/>
        </p:nvPicPr>
        <p:blipFill>
          <a:blip r:embed="rId2"/>
          <a:srcRect l="0" t="30640" r="0" b="0"/>
          <a:stretch/>
        </p:blipFill>
        <p:spPr>
          <a:xfrm>
            <a:off x="457200" y="4023360"/>
            <a:ext cx="3199320" cy="411840"/>
          </a:xfrm>
          <a:prstGeom prst="rect">
            <a:avLst/>
          </a:prstGeom>
          <a:ln>
            <a:noFill/>
          </a:ln>
        </p:spPr>
      </p:pic>
      <p:pic>
        <p:nvPicPr>
          <p:cNvPr id="166" name="" descr=""/>
          <p:cNvPicPr/>
          <p:nvPr/>
        </p:nvPicPr>
        <p:blipFill>
          <a:blip r:embed="rId3"/>
          <a:stretch/>
        </p:blipFill>
        <p:spPr>
          <a:xfrm>
            <a:off x="426960" y="4496040"/>
            <a:ext cx="3229560" cy="443880"/>
          </a:xfrm>
          <a:prstGeom prst="rect">
            <a:avLst/>
          </a:prstGeom>
          <a:ln>
            <a:noFill/>
          </a:ln>
        </p:spPr>
      </p:pic>
      <p:pic>
        <p:nvPicPr>
          <p:cNvPr id="167" name="" descr=""/>
          <p:cNvPicPr/>
          <p:nvPr/>
        </p:nvPicPr>
        <p:blipFill>
          <a:blip r:embed="rId4"/>
          <a:srcRect l="0" t="25844" r="0" b="0"/>
          <a:stretch/>
        </p:blipFill>
        <p:spPr>
          <a:xfrm>
            <a:off x="4805640" y="4389120"/>
            <a:ext cx="4062960" cy="639000"/>
          </a:xfrm>
          <a:prstGeom prst="rect">
            <a:avLst/>
          </a:prstGeom>
          <a:ln>
            <a:noFill/>
          </a:ln>
        </p:spPr>
      </p:pic>
      <p:pic>
        <p:nvPicPr>
          <p:cNvPr id="168" name="" descr=""/>
          <p:cNvPicPr/>
          <p:nvPr/>
        </p:nvPicPr>
        <p:blipFill>
          <a:blip r:embed="rId5"/>
          <a:stretch/>
        </p:blipFill>
        <p:spPr>
          <a:xfrm>
            <a:off x="393480" y="1400040"/>
            <a:ext cx="3445920" cy="1225440"/>
          </a:xfrm>
          <a:prstGeom prst="rect">
            <a:avLst/>
          </a:prstGeom>
          <a:ln>
            <a:noFill/>
          </a:ln>
        </p:spPr>
      </p:pic>
      <p:pic>
        <p:nvPicPr>
          <p:cNvPr id="169" name="" descr=""/>
          <p:cNvPicPr/>
          <p:nvPr/>
        </p:nvPicPr>
        <p:blipFill>
          <a:blip r:embed="rId6"/>
          <a:stretch/>
        </p:blipFill>
        <p:spPr>
          <a:xfrm>
            <a:off x="457200" y="2743200"/>
            <a:ext cx="3354480" cy="350280"/>
          </a:xfrm>
          <a:prstGeom prst="rect">
            <a:avLst/>
          </a:prstGeom>
          <a:ln>
            <a:noFill/>
          </a:ln>
        </p:spPr>
      </p:pic>
      <p:pic>
        <p:nvPicPr>
          <p:cNvPr id="170" name="" descr=""/>
          <p:cNvPicPr/>
          <p:nvPr/>
        </p:nvPicPr>
        <p:blipFill>
          <a:blip r:embed="rId7"/>
          <a:srcRect l="0" t="34657" r="0" b="0"/>
          <a:stretch/>
        </p:blipFill>
        <p:spPr>
          <a:xfrm>
            <a:off x="457200" y="3200400"/>
            <a:ext cx="3382200" cy="364680"/>
          </a:xfrm>
          <a:prstGeom prst="rect">
            <a:avLst/>
          </a:prstGeom>
          <a:ln>
            <a:noFill/>
          </a:ln>
        </p:spPr>
      </p:pic>
      <p:pic>
        <p:nvPicPr>
          <p:cNvPr id="171" name="" descr=""/>
          <p:cNvPicPr/>
          <p:nvPr/>
        </p:nvPicPr>
        <p:blipFill>
          <a:blip r:embed="rId8"/>
          <a:stretch/>
        </p:blipFill>
        <p:spPr>
          <a:xfrm>
            <a:off x="425160" y="5029200"/>
            <a:ext cx="3322800" cy="1072080"/>
          </a:xfrm>
          <a:prstGeom prst="rect">
            <a:avLst/>
          </a:prstGeom>
          <a:ln>
            <a:noFill/>
          </a:ln>
        </p:spPr>
      </p:pic>
      <p:pic>
        <p:nvPicPr>
          <p:cNvPr id="172" name="" descr=""/>
          <p:cNvPicPr/>
          <p:nvPr/>
        </p:nvPicPr>
        <p:blipFill>
          <a:blip r:embed="rId9"/>
          <a:stretch/>
        </p:blipFill>
        <p:spPr>
          <a:xfrm>
            <a:off x="4846320" y="1400040"/>
            <a:ext cx="3656520" cy="2494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" descr=""/>
          <p:cNvPicPr/>
          <p:nvPr/>
        </p:nvPicPr>
        <p:blipFill>
          <a:blip r:embed="rId1"/>
          <a:stretch/>
        </p:blipFill>
        <p:spPr>
          <a:xfrm>
            <a:off x="191880" y="955440"/>
            <a:ext cx="6207840" cy="689400"/>
          </a:xfrm>
          <a:prstGeom prst="rect">
            <a:avLst/>
          </a:prstGeom>
          <a:ln>
            <a:noFill/>
          </a:ln>
        </p:spPr>
      </p:pic>
      <p:pic>
        <p:nvPicPr>
          <p:cNvPr id="174" name="" descr=""/>
          <p:cNvPicPr/>
          <p:nvPr/>
        </p:nvPicPr>
        <p:blipFill>
          <a:blip r:embed="rId2"/>
          <a:stretch/>
        </p:blipFill>
        <p:spPr>
          <a:xfrm>
            <a:off x="182880" y="1692720"/>
            <a:ext cx="6168960" cy="4249800"/>
          </a:xfrm>
          <a:prstGeom prst="rect">
            <a:avLst/>
          </a:prstGeom>
          <a:ln>
            <a:noFill/>
          </a:ln>
        </p:spPr>
      </p:pic>
      <p:pic>
        <p:nvPicPr>
          <p:cNvPr id="175" name="" descr=""/>
          <p:cNvPicPr/>
          <p:nvPr/>
        </p:nvPicPr>
        <p:blipFill>
          <a:blip r:embed="rId3"/>
          <a:stretch/>
        </p:blipFill>
        <p:spPr>
          <a:xfrm>
            <a:off x="274320" y="6217920"/>
            <a:ext cx="8411400" cy="316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" descr=""/>
          <p:cNvPicPr/>
          <p:nvPr/>
        </p:nvPicPr>
        <p:blipFill>
          <a:blip r:embed="rId1"/>
          <a:stretch/>
        </p:blipFill>
        <p:spPr>
          <a:xfrm>
            <a:off x="457200" y="1400040"/>
            <a:ext cx="3930840" cy="1456920"/>
          </a:xfrm>
          <a:prstGeom prst="rect">
            <a:avLst/>
          </a:prstGeom>
          <a:ln>
            <a:noFill/>
          </a:ln>
        </p:spPr>
      </p:pic>
      <p:sp>
        <p:nvSpPr>
          <p:cNvPr id="177" name="CustomShape 1"/>
          <p:cNvSpPr/>
          <p:nvPr/>
        </p:nvSpPr>
        <p:spPr>
          <a:xfrm>
            <a:off x="365760" y="1097280"/>
            <a:ext cx="5295240" cy="30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ansible-playbook debug_v7.yml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78" name="Line 2"/>
          <p:cNvSpPr/>
          <p:nvPr/>
        </p:nvSpPr>
        <p:spPr>
          <a:xfrm flipH="1">
            <a:off x="2651760" y="1280160"/>
            <a:ext cx="1188720" cy="118872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179" name="" descr=""/>
          <p:cNvPicPr/>
          <p:nvPr/>
        </p:nvPicPr>
        <p:blipFill>
          <a:blip r:embed="rId2"/>
          <a:srcRect l="0" t="25844" r="0" b="0"/>
          <a:stretch/>
        </p:blipFill>
        <p:spPr>
          <a:xfrm>
            <a:off x="4754880" y="4269240"/>
            <a:ext cx="4062960" cy="639000"/>
          </a:xfrm>
          <a:prstGeom prst="rect">
            <a:avLst/>
          </a:prstGeom>
          <a:ln>
            <a:noFill/>
          </a:ln>
        </p:spPr>
      </p:pic>
      <p:pic>
        <p:nvPicPr>
          <p:cNvPr id="180" name="" descr=""/>
          <p:cNvPicPr/>
          <p:nvPr/>
        </p:nvPicPr>
        <p:blipFill>
          <a:blip r:embed="rId3"/>
          <a:stretch/>
        </p:blipFill>
        <p:spPr>
          <a:xfrm>
            <a:off x="4795560" y="1280160"/>
            <a:ext cx="3656520" cy="2494440"/>
          </a:xfrm>
          <a:prstGeom prst="rect">
            <a:avLst/>
          </a:prstGeom>
          <a:ln>
            <a:noFill/>
          </a:ln>
        </p:spPr>
      </p:pic>
      <p:pic>
        <p:nvPicPr>
          <p:cNvPr id="181" name="" descr=""/>
          <p:cNvPicPr/>
          <p:nvPr/>
        </p:nvPicPr>
        <p:blipFill>
          <a:blip r:embed="rId4"/>
          <a:stretch/>
        </p:blipFill>
        <p:spPr>
          <a:xfrm>
            <a:off x="457200" y="2926080"/>
            <a:ext cx="3354480" cy="350280"/>
          </a:xfrm>
          <a:prstGeom prst="rect">
            <a:avLst/>
          </a:prstGeom>
          <a:ln>
            <a:noFill/>
          </a:ln>
        </p:spPr>
      </p:pic>
      <p:pic>
        <p:nvPicPr>
          <p:cNvPr id="182" name="" descr=""/>
          <p:cNvPicPr/>
          <p:nvPr/>
        </p:nvPicPr>
        <p:blipFill>
          <a:blip r:embed="rId5"/>
          <a:srcRect l="0" t="34657" r="0" b="0"/>
          <a:stretch/>
        </p:blipFill>
        <p:spPr>
          <a:xfrm>
            <a:off x="457200" y="3383280"/>
            <a:ext cx="3382200" cy="364680"/>
          </a:xfrm>
          <a:prstGeom prst="rect">
            <a:avLst/>
          </a:prstGeom>
          <a:ln>
            <a:noFill/>
          </a:ln>
        </p:spPr>
      </p:pic>
      <p:pic>
        <p:nvPicPr>
          <p:cNvPr id="183" name="" descr=""/>
          <p:cNvPicPr/>
          <p:nvPr/>
        </p:nvPicPr>
        <p:blipFill>
          <a:blip r:embed="rId6"/>
          <a:stretch/>
        </p:blipFill>
        <p:spPr>
          <a:xfrm>
            <a:off x="699480" y="5327640"/>
            <a:ext cx="3322800" cy="1072080"/>
          </a:xfrm>
          <a:prstGeom prst="rect">
            <a:avLst/>
          </a:prstGeom>
          <a:ln>
            <a:noFill/>
          </a:ln>
        </p:spPr>
      </p:pic>
      <p:pic>
        <p:nvPicPr>
          <p:cNvPr id="184" name="" descr=""/>
          <p:cNvPicPr/>
          <p:nvPr/>
        </p:nvPicPr>
        <p:blipFill>
          <a:blip r:embed="rId7"/>
          <a:srcRect l="0" t="27417" r="0" b="0"/>
          <a:stretch/>
        </p:blipFill>
        <p:spPr>
          <a:xfrm>
            <a:off x="487440" y="3837240"/>
            <a:ext cx="4020480" cy="456120"/>
          </a:xfrm>
          <a:prstGeom prst="rect">
            <a:avLst/>
          </a:prstGeom>
          <a:ln>
            <a:noFill/>
          </a:ln>
        </p:spPr>
      </p:pic>
      <p:pic>
        <p:nvPicPr>
          <p:cNvPr id="185" name="" descr=""/>
          <p:cNvPicPr/>
          <p:nvPr/>
        </p:nvPicPr>
        <p:blipFill>
          <a:blip r:embed="rId8"/>
          <a:srcRect l="0" t="30640" r="0" b="0"/>
          <a:stretch/>
        </p:blipFill>
        <p:spPr>
          <a:xfrm>
            <a:off x="487440" y="4294440"/>
            <a:ext cx="3199320" cy="411840"/>
          </a:xfrm>
          <a:prstGeom prst="rect">
            <a:avLst/>
          </a:prstGeom>
          <a:ln>
            <a:noFill/>
          </a:ln>
        </p:spPr>
      </p:pic>
      <p:pic>
        <p:nvPicPr>
          <p:cNvPr id="186" name="" descr=""/>
          <p:cNvPicPr/>
          <p:nvPr/>
        </p:nvPicPr>
        <p:blipFill>
          <a:blip r:embed="rId9"/>
          <a:stretch/>
        </p:blipFill>
        <p:spPr>
          <a:xfrm>
            <a:off x="457200" y="4767120"/>
            <a:ext cx="3229560" cy="443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365760" y="1097280"/>
            <a:ext cx="8219880" cy="30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Setup hosts file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79" name="" descr=""/>
          <p:cNvPicPr/>
          <p:nvPr/>
        </p:nvPicPr>
        <p:blipFill>
          <a:blip r:embed="rId1"/>
          <a:stretch/>
        </p:blipFill>
        <p:spPr>
          <a:xfrm>
            <a:off x="3481560" y="1737360"/>
            <a:ext cx="3276360" cy="752760"/>
          </a:xfrm>
          <a:prstGeom prst="rect">
            <a:avLst/>
          </a:prstGeom>
          <a:ln>
            <a:noFill/>
          </a:ln>
        </p:spPr>
      </p:pic>
      <p:pic>
        <p:nvPicPr>
          <p:cNvPr id="80" name="" descr=""/>
          <p:cNvPicPr/>
          <p:nvPr/>
        </p:nvPicPr>
        <p:blipFill>
          <a:blip r:embed="rId2"/>
          <a:stretch/>
        </p:blipFill>
        <p:spPr>
          <a:xfrm>
            <a:off x="274320" y="1620360"/>
            <a:ext cx="2919240" cy="2327040"/>
          </a:xfrm>
          <a:prstGeom prst="rect">
            <a:avLst/>
          </a:prstGeom>
          <a:ln>
            <a:noFill/>
          </a:ln>
        </p:spPr>
      </p:pic>
      <p:pic>
        <p:nvPicPr>
          <p:cNvPr id="81" name="" descr=""/>
          <p:cNvPicPr/>
          <p:nvPr/>
        </p:nvPicPr>
        <p:blipFill>
          <a:blip r:embed="rId3"/>
          <a:stretch/>
        </p:blipFill>
        <p:spPr>
          <a:xfrm>
            <a:off x="365760" y="4206960"/>
            <a:ext cx="5707080" cy="906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" descr=""/>
          <p:cNvPicPr/>
          <p:nvPr/>
        </p:nvPicPr>
        <p:blipFill>
          <a:blip r:embed="rId1"/>
          <a:stretch/>
        </p:blipFill>
        <p:spPr>
          <a:xfrm>
            <a:off x="6780960" y="5577840"/>
            <a:ext cx="1722240" cy="493560"/>
          </a:xfrm>
          <a:prstGeom prst="rect">
            <a:avLst/>
          </a:prstGeom>
          <a:ln>
            <a:noFill/>
          </a:ln>
        </p:spPr>
      </p:pic>
      <p:pic>
        <p:nvPicPr>
          <p:cNvPr id="188" name="" descr=""/>
          <p:cNvPicPr/>
          <p:nvPr/>
        </p:nvPicPr>
        <p:blipFill>
          <a:blip r:embed="rId2"/>
          <a:stretch/>
        </p:blipFill>
        <p:spPr>
          <a:xfrm>
            <a:off x="235800" y="1005840"/>
            <a:ext cx="6255360" cy="698760"/>
          </a:xfrm>
          <a:prstGeom prst="rect">
            <a:avLst/>
          </a:prstGeom>
          <a:ln>
            <a:noFill/>
          </a:ln>
        </p:spPr>
      </p:pic>
      <p:pic>
        <p:nvPicPr>
          <p:cNvPr id="189" name="" descr=""/>
          <p:cNvPicPr/>
          <p:nvPr/>
        </p:nvPicPr>
        <p:blipFill>
          <a:blip r:embed="rId3"/>
          <a:stretch/>
        </p:blipFill>
        <p:spPr>
          <a:xfrm>
            <a:off x="228600" y="1732320"/>
            <a:ext cx="6354360" cy="4393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>
          <a:xfrm>
            <a:off x="365760" y="1097280"/>
            <a:ext cx="5295240" cy="30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ansible-playbook about_vars_and_roles_v8a.yml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191" name="" descr=""/>
          <p:cNvPicPr/>
          <p:nvPr/>
        </p:nvPicPr>
        <p:blipFill>
          <a:blip r:embed="rId1"/>
          <a:stretch/>
        </p:blipFill>
        <p:spPr>
          <a:xfrm>
            <a:off x="4795920" y="1280520"/>
            <a:ext cx="3656520" cy="2494440"/>
          </a:xfrm>
          <a:prstGeom prst="rect">
            <a:avLst/>
          </a:prstGeom>
          <a:ln>
            <a:noFill/>
          </a:ln>
        </p:spPr>
      </p:pic>
      <p:pic>
        <p:nvPicPr>
          <p:cNvPr id="192" name="" descr=""/>
          <p:cNvPicPr/>
          <p:nvPr/>
        </p:nvPicPr>
        <p:blipFill>
          <a:blip r:embed="rId2"/>
          <a:stretch/>
        </p:blipFill>
        <p:spPr>
          <a:xfrm>
            <a:off x="281880" y="1449720"/>
            <a:ext cx="4076280" cy="1109880"/>
          </a:xfrm>
          <a:prstGeom prst="rect">
            <a:avLst/>
          </a:prstGeom>
          <a:ln>
            <a:noFill/>
          </a:ln>
        </p:spPr>
      </p:pic>
      <p:pic>
        <p:nvPicPr>
          <p:cNvPr id="193" name="" descr=""/>
          <p:cNvPicPr/>
          <p:nvPr/>
        </p:nvPicPr>
        <p:blipFill>
          <a:blip r:embed="rId3"/>
          <a:stretch/>
        </p:blipFill>
        <p:spPr>
          <a:xfrm>
            <a:off x="302400" y="2651760"/>
            <a:ext cx="3354480" cy="350280"/>
          </a:xfrm>
          <a:prstGeom prst="rect">
            <a:avLst/>
          </a:prstGeom>
          <a:ln>
            <a:noFill/>
          </a:ln>
        </p:spPr>
      </p:pic>
      <p:pic>
        <p:nvPicPr>
          <p:cNvPr id="194" name="" descr=""/>
          <p:cNvPicPr/>
          <p:nvPr/>
        </p:nvPicPr>
        <p:blipFill>
          <a:blip r:embed="rId4"/>
          <a:srcRect l="0" t="34657" r="0" b="0"/>
          <a:stretch/>
        </p:blipFill>
        <p:spPr>
          <a:xfrm>
            <a:off x="274680" y="3109320"/>
            <a:ext cx="3382200" cy="364680"/>
          </a:xfrm>
          <a:prstGeom prst="rect">
            <a:avLst/>
          </a:prstGeom>
          <a:ln>
            <a:noFill/>
          </a:ln>
        </p:spPr>
      </p:pic>
      <p:pic>
        <p:nvPicPr>
          <p:cNvPr id="195" name="" descr=""/>
          <p:cNvPicPr/>
          <p:nvPr/>
        </p:nvPicPr>
        <p:blipFill>
          <a:blip r:embed="rId5"/>
          <a:srcRect l="0" t="27417" r="0" b="0"/>
          <a:stretch/>
        </p:blipFill>
        <p:spPr>
          <a:xfrm>
            <a:off x="274320" y="3566520"/>
            <a:ext cx="4020480" cy="456120"/>
          </a:xfrm>
          <a:prstGeom prst="rect">
            <a:avLst/>
          </a:prstGeom>
          <a:ln>
            <a:noFill/>
          </a:ln>
        </p:spPr>
      </p:pic>
      <p:pic>
        <p:nvPicPr>
          <p:cNvPr id="196" name="" descr=""/>
          <p:cNvPicPr/>
          <p:nvPr/>
        </p:nvPicPr>
        <p:blipFill>
          <a:blip r:embed="rId6"/>
          <a:srcRect l="0" t="30640" r="0" b="0"/>
          <a:stretch/>
        </p:blipFill>
        <p:spPr>
          <a:xfrm>
            <a:off x="274320" y="4041720"/>
            <a:ext cx="3199320" cy="411840"/>
          </a:xfrm>
          <a:prstGeom prst="rect">
            <a:avLst/>
          </a:prstGeom>
          <a:ln>
            <a:noFill/>
          </a:ln>
        </p:spPr>
      </p:pic>
      <p:pic>
        <p:nvPicPr>
          <p:cNvPr id="197" name="" descr=""/>
          <p:cNvPicPr/>
          <p:nvPr/>
        </p:nvPicPr>
        <p:blipFill>
          <a:blip r:embed="rId7"/>
          <a:stretch/>
        </p:blipFill>
        <p:spPr>
          <a:xfrm>
            <a:off x="244080" y="4514400"/>
            <a:ext cx="3229560" cy="443880"/>
          </a:xfrm>
          <a:prstGeom prst="rect">
            <a:avLst/>
          </a:prstGeom>
          <a:ln>
            <a:noFill/>
          </a:ln>
        </p:spPr>
      </p:pic>
      <p:pic>
        <p:nvPicPr>
          <p:cNvPr id="198" name="" descr=""/>
          <p:cNvPicPr/>
          <p:nvPr/>
        </p:nvPicPr>
        <p:blipFill>
          <a:blip r:embed="rId8"/>
          <a:stretch/>
        </p:blipFill>
        <p:spPr>
          <a:xfrm>
            <a:off x="334080" y="5053680"/>
            <a:ext cx="3322800" cy="1072080"/>
          </a:xfrm>
          <a:prstGeom prst="rect">
            <a:avLst/>
          </a:prstGeom>
          <a:ln>
            <a:noFill/>
          </a:ln>
        </p:spPr>
      </p:pic>
      <p:pic>
        <p:nvPicPr>
          <p:cNvPr id="199" name="" descr=""/>
          <p:cNvPicPr/>
          <p:nvPr/>
        </p:nvPicPr>
        <p:blipFill>
          <a:blip r:embed="rId9"/>
          <a:srcRect l="0" t="25844" r="0" b="0"/>
          <a:stretch/>
        </p:blipFill>
        <p:spPr>
          <a:xfrm>
            <a:off x="4846320" y="4023360"/>
            <a:ext cx="3656520" cy="574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1"/>
          <p:cNvSpPr/>
          <p:nvPr/>
        </p:nvSpPr>
        <p:spPr>
          <a:xfrm>
            <a:off x="1097280" y="4910760"/>
            <a:ext cx="6855480" cy="158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The pipe does not work completely as an or. It usually comes with a default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so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variable OR default value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</p:txBody>
      </p:sp>
      <p:pic>
        <p:nvPicPr>
          <p:cNvPr id="201" name="" descr=""/>
          <p:cNvPicPr/>
          <p:nvPr/>
        </p:nvPicPr>
        <p:blipFill>
          <a:blip r:embed="rId1"/>
          <a:stretch/>
        </p:blipFill>
        <p:spPr>
          <a:xfrm>
            <a:off x="182880" y="934200"/>
            <a:ext cx="5851440" cy="642960"/>
          </a:xfrm>
          <a:prstGeom prst="rect">
            <a:avLst/>
          </a:prstGeom>
          <a:ln>
            <a:noFill/>
          </a:ln>
        </p:spPr>
      </p:pic>
      <p:pic>
        <p:nvPicPr>
          <p:cNvPr id="202" name="" descr=""/>
          <p:cNvPicPr/>
          <p:nvPr/>
        </p:nvPicPr>
        <p:blipFill>
          <a:blip r:embed="rId2"/>
          <a:stretch/>
        </p:blipFill>
        <p:spPr>
          <a:xfrm>
            <a:off x="222480" y="1645920"/>
            <a:ext cx="5811840" cy="17496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" descr=""/>
          <p:cNvPicPr/>
          <p:nvPr/>
        </p:nvPicPr>
        <p:blipFill>
          <a:blip r:embed="rId1"/>
          <a:stretch/>
        </p:blipFill>
        <p:spPr>
          <a:xfrm>
            <a:off x="302400" y="2651760"/>
            <a:ext cx="3354480" cy="350280"/>
          </a:xfrm>
          <a:prstGeom prst="rect">
            <a:avLst/>
          </a:prstGeom>
          <a:ln>
            <a:noFill/>
          </a:ln>
        </p:spPr>
      </p:pic>
      <p:pic>
        <p:nvPicPr>
          <p:cNvPr id="204" name="" descr=""/>
          <p:cNvPicPr/>
          <p:nvPr/>
        </p:nvPicPr>
        <p:blipFill>
          <a:blip r:embed="rId2"/>
          <a:stretch/>
        </p:blipFill>
        <p:spPr>
          <a:xfrm>
            <a:off x="302400" y="1400040"/>
            <a:ext cx="4360320" cy="1113120"/>
          </a:xfrm>
          <a:prstGeom prst="rect">
            <a:avLst/>
          </a:prstGeom>
          <a:ln>
            <a:noFill/>
          </a:ln>
        </p:spPr>
      </p:pic>
      <p:sp>
        <p:nvSpPr>
          <p:cNvPr id="205" name="CustomShape 1"/>
          <p:cNvSpPr/>
          <p:nvPr/>
        </p:nvSpPr>
        <p:spPr>
          <a:xfrm>
            <a:off x="5029200" y="5029200"/>
            <a:ext cx="3655080" cy="51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As a result, we will have the content of my_var4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06" name="CustomShape 2"/>
          <p:cNvSpPr/>
          <p:nvPr/>
        </p:nvSpPr>
        <p:spPr>
          <a:xfrm>
            <a:off x="365760" y="1097280"/>
            <a:ext cx="5295240" cy="30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ansible-playbook about_vars_and_roles_v8b.yml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207" name="" descr=""/>
          <p:cNvPicPr/>
          <p:nvPr/>
        </p:nvPicPr>
        <p:blipFill>
          <a:blip r:embed="rId3"/>
          <a:srcRect l="0" t="34657" r="0" b="0"/>
          <a:stretch/>
        </p:blipFill>
        <p:spPr>
          <a:xfrm>
            <a:off x="274680" y="3109320"/>
            <a:ext cx="3382200" cy="364680"/>
          </a:xfrm>
          <a:prstGeom prst="rect">
            <a:avLst/>
          </a:prstGeom>
          <a:ln>
            <a:noFill/>
          </a:ln>
        </p:spPr>
      </p:pic>
      <p:pic>
        <p:nvPicPr>
          <p:cNvPr id="208" name="" descr=""/>
          <p:cNvPicPr/>
          <p:nvPr/>
        </p:nvPicPr>
        <p:blipFill>
          <a:blip r:embed="rId4"/>
          <a:srcRect l="0" t="27417" r="0" b="0"/>
          <a:stretch/>
        </p:blipFill>
        <p:spPr>
          <a:xfrm>
            <a:off x="274320" y="3566520"/>
            <a:ext cx="4020480" cy="456120"/>
          </a:xfrm>
          <a:prstGeom prst="rect">
            <a:avLst/>
          </a:prstGeom>
          <a:ln>
            <a:noFill/>
          </a:ln>
        </p:spPr>
      </p:pic>
      <p:pic>
        <p:nvPicPr>
          <p:cNvPr id="209" name="" descr=""/>
          <p:cNvPicPr/>
          <p:nvPr/>
        </p:nvPicPr>
        <p:blipFill>
          <a:blip r:embed="rId5"/>
          <a:srcRect l="0" t="30640" r="0" b="0"/>
          <a:stretch/>
        </p:blipFill>
        <p:spPr>
          <a:xfrm>
            <a:off x="274320" y="4041720"/>
            <a:ext cx="3199320" cy="411840"/>
          </a:xfrm>
          <a:prstGeom prst="rect">
            <a:avLst/>
          </a:prstGeom>
          <a:ln>
            <a:noFill/>
          </a:ln>
        </p:spPr>
      </p:pic>
      <p:pic>
        <p:nvPicPr>
          <p:cNvPr id="210" name="" descr=""/>
          <p:cNvPicPr/>
          <p:nvPr/>
        </p:nvPicPr>
        <p:blipFill>
          <a:blip r:embed="rId6"/>
          <a:stretch/>
        </p:blipFill>
        <p:spPr>
          <a:xfrm>
            <a:off x="244080" y="4514400"/>
            <a:ext cx="3229560" cy="443880"/>
          </a:xfrm>
          <a:prstGeom prst="rect">
            <a:avLst/>
          </a:prstGeom>
          <a:ln>
            <a:noFill/>
          </a:ln>
        </p:spPr>
      </p:pic>
      <p:pic>
        <p:nvPicPr>
          <p:cNvPr id="211" name="" descr=""/>
          <p:cNvPicPr/>
          <p:nvPr/>
        </p:nvPicPr>
        <p:blipFill>
          <a:blip r:embed="rId7"/>
          <a:stretch/>
        </p:blipFill>
        <p:spPr>
          <a:xfrm>
            <a:off x="334080" y="5053680"/>
            <a:ext cx="3322800" cy="1072080"/>
          </a:xfrm>
          <a:prstGeom prst="rect">
            <a:avLst/>
          </a:prstGeom>
          <a:ln>
            <a:noFill/>
          </a:ln>
        </p:spPr>
      </p:pic>
      <p:pic>
        <p:nvPicPr>
          <p:cNvPr id="212" name="" descr=""/>
          <p:cNvPicPr/>
          <p:nvPr/>
        </p:nvPicPr>
        <p:blipFill>
          <a:blip r:embed="rId8"/>
          <a:stretch/>
        </p:blipFill>
        <p:spPr>
          <a:xfrm>
            <a:off x="4796280" y="1280520"/>
            <a:ext cx="3656520" cy="2494440"/>
          </a:xfrm>
          <a:prstGeom prst="rect">
            <a:avLst/>
          </a:prstGeom>
          <a:ln>
            <a:noFill/>
          </a:ln>
        </p:spPr>
      </p:pic>
      <p:pic>
        <p:nvPicPr>
          <p:cNvPr id="213" name="" descr=""/>
          <p:cNvPicPr/>
          <p:nvPr/>
        </p:nvPicPr>
        <p:blipFill>
          <a:blip r:embed="rId9"/>
          <a:srcRect l="0" t="25844" r="0" b="0"/>
          <a:stretch/>
        </p:blipFill>
        <p:spPr>
          <a:xfrm>
            <a:off x="4846680" y="4023360"/>
            <a:ext cx="3656520" cy="574920"/>
          </a:xfrm>
          <a:prstGeom prst="rect">
            <a:avLst/>
          </a:prstGeom>
          <a:ln>
            <a:noFill/>
          </a:ln>
        </p:spPr>
      </p:pic>
      <p:sp>
        <p:nvSpPr>
          <p:cNvPr id="214" name="Line 3"/>
          <p:cNvSpPr/>
          <p:nvPr/>
        </p:nvSpPr>
        <p:spPr>
          <a:xfrm flipH="1" flipV="1">
            <a:off x="2926080" y="2286000"/>
            <a:ext cx="2926080" cy="256032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5" dur="indefinite" restart="never" nodeType="tmRoot">
          <p:childTnLst>
            <p:seq>
              <p:cTn id="4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" descr=""/>
          <p:cNvPicPr/>
          <p:nvPr/>
        </p:nvPicPr>
        <p:blipFill>
          <a:blip r:embed="rId1"/>
          <a:stretch/>
        </p:blipFill>
        <p:spPr>
          <a:xfrm>
            <a:off x="6492240" y="6035040"/>
            <a:ext cx="2131920" cy="379800"/>
          </a:xfrm>
          <a:prstGeom prst="rect">
            <a:avLst/>
          </a:prstGeom>
          <a:ln>
            <a:noFill/>
          </a:ln>
        </p:spPr>
      </p:pic>
      <p:pic>
        <p:nvPicPr>
          <p:cNvPr id="216" name="" descr=""/>
          <p:cNvPicPr/>
          <p:nvPr/>
        </p:nvPicPr>
        <p:blipFill>
          <a:blip r:embed="rId2"/>
          <a:stretch/>
        </p:blipFill>
        <p:spPr>
          <a:xfrm>
            <a:off x="274320" y="931680"/>
            <a:ext cx="6217200" cy="655920"/>
          </a:xfrm>
          <a:prstGeom prst="rect">
            <a:avLst/>
          </a:prstGeom>
          <a:ln>
            <a:noFill/>
          </a:ln>
        </p:spPr>
      </p:pic>
      <p:pic>
        <p:nvPicPr>
          <p:cNvPr id="217" name="" descr=""/>
          <p:cNvPicPr/>
          <p:nvPr/>
        </p:nvPicPr>
        <p:blipFill>
          <a:blip r:embed="rId3"/>
          <a:stretch/>
        </p:blipFill>
        <p:spPr>
          <a:xfrm>
            <a:off x="274320" y="1645920"/>
            <a:ext cx="6244560" cy="4114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7" dur="indefinite" restart="never" nodeType="tmRoot">
          <p:childTnLst>
            <p:seq>
              <p:cTn id="4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" descr=""/>
          <p:cNvPicPr/>
          <p:nvPr/>
        </p:nvPicPr>
        <p:blipFill>
          <a:blip r:embed="rId1"/>
          <a:stretch/>
        </p:blipFill>
        <p:spPr>
          <a:xfrm>
            <a:off x="274320" y="1408680"/>
            <a:ext cx="4296960" cy="1135440"/>
          </a:xfrm>
          <a:prstGeom prst="rect">
            <a:avLst/>
          </a:prstGeom>
          <a:ln>
            <a:noFill/>
          </a:ln>
        </p:spPr>
      </p:pic>
      <p:pic>
        <p:nvPicPr>
          <p:cNvPr id="219" name="" descr=""/>
          <p:cNvPicPr/>
          <p:nvPr/>
        </p:nvPicPr>
        <p:blipFill>
          <a:blip r:embed="rId2"/>
          <a:stretch/>
        </p:blipFill>
        <p:spPr>
          <a:xfrm>
            <a:off x="4754880" y="732240"/>
            <a:ext cx="4112280" cy="2778840"/>
          </a:xfrm>
          <a:prstGeom prst="rect">
            <a:avLst/>
          </a:prstGeom>
          <a:ln>
            <a:noFill/>
          </a:ln>
        </p:spPr>
      </p:pic>
      <p:pic>
        <p:nvPicPr>
          <p:cNvPr id="220" name="" descr=""/>
          <p:cNvPicPr/>
          <p:nvPr/>
        </p:nvPicPr>
        <p:blipFill>
          <a:blip r:embed="rId3"/>
          <a:stretch/>
        </p:blipFill>
        <p:spPr>
          <a:xfrm>
            <a:off x="390240" y="2652120"/>
            <a:ext cx="3813480" cy="418320"/>
          </a:xfrm>
          <a:prstGeom prst="rect">
            <a:avLst/>
          </a:prstGeom>
          <a:ln>
            <a:noFill/>
          </a:ln>
        </p:spPr>
      </p:pic>
      <p:pic>
        <p:nvPicPr>
          <p:cNvPr id="221" name="" descr=""/>
          <p:cNvPicPr/>
          <p:nvPr/>
        </p:nvPicPr>
        <p:blipFill>
          <a:blip r:embed="rId4"/>
          <a:stretch/>
        </p:blipFill>
        <p:spPr>
          <a:xfrm>
            <a:off x="398520" y="3200760"/>
            <a:ext cx="3831120" cy="403200"/>
          </a:xfrm>
          <a:prstGeom prst="rect">
            <a:avLst/>
          </a:prstGeom>
          <a:ln>
            <a:noFill/>
          </a:ln>
        </p:spPr>
      </p:pic>
      <p:pic>
        <p:nvPicPr>
          <p:cNvPr id="222" name="" descr=""/>
          <p:cNvPicPr/>
          <p:nvPr/>
        </p:nvPicPr>
        <p:blipFill>
          <a:blip r:embed="rId5"/>
          <a:stretch/>
        </p:blipFill>
        <p:spPr>
          <a:xfrm>
            <a:off x="365760" y="3666240"/>
            <a:ext cx="4020480" cy="629280"/>
          </a:xfrm>
          <a:prstGeom prst="rect">
            <a:avLst/>
          </a:prstGeom>
          <a:ln>
            <a:noFill/>
          </a:ln>
        </p:spPr>
      </p:pic>
      <p:pic>
        <p:nvPicPr>
          <p:cNvPr id="223" name="" descr=""/>
          <p:cNvPicPr/>
          <p:nvPr/>
        </p:nvPicPr>
        <p:blipFill>
          <a:blip r:embed="rId6"/>
          <a:stretch/>
        </p:blipFill>
        <p:spPr>
          <a:xfrm>
            <a:off x="365760" y="4387680"/>
            <a:ext cx="3929040" cy="730800"/>
          </a:xfrm>
          <a:prstGeom prst="rect">
            <a:avLst/>
          </a:prstGeom>
          <a:ln>
            <a:noFill/>
          </a:ln>
        </p:spPr>
      </p:pic>
      <p:pic>
        <p:nvPicPr>
          <p:cNvPr id="224" name="" descr=""/>
          <p:cNvPicPr/>
          <p:nvPr/>
        </p:nvPicPr>
        <p:blipFill>
          <a:blip r:embed="rId7"/>
          <a:stretch/>
        </p:blipFill>
        <p:spPr>
          <a:xfrm>
            <a:off x="274320" y="5212440"/>
            <a:ext cx="3869640" cy="532080"/>
          </a:xfrm>
          <a:prstGeom prst="rect">
            <a:avLst/>
          </a:prstGeom>
          <a:ln>
            <a:noFill/>
          </a:ln>
        </p:spPr>
      </p:pic>
      <p:pic>
        <p:nvPicPr>
          <p:cNvPr id="225" name="" descr=""/>
          <p:cNvPicPr/>
          <p:nvPr/>
        </p:nvPicPr>
        <p:blipFill>
          <a:blip r:embed="rId8"/>
          <a:stretch/>
        </p:blipFill>
        <p:spPr>
          <a:xfrm>
            <a:off x="457200" y="5764680"/>
            <a:ext cx="2969640" cy="908280"/>
          </a:xfrm>
          <a:prstGeom prst="rect">
            <a:avLst/>
          </a:prstGeom>
          <a:ln>
            <a:noFill/>
          </a:ln>
        </p:spPr>
      </p:pic>
      <p:sp>
        <p:nvSpPr>
          <p:cNvPr id="226" name="Line 1"/>
          <p:cNvSpPr/>
          <p:nvPr/>
        </p:nvSpPr>
        <p:spPr>
          <a:xfrm flipH="1" flipV="1">
            <a:off x="2651760" y="2377440"/>
            <a:ext cx="2377440" cy="155448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27" name="CustomShape 2"/>
          <p:cNvSpPr/>
          <p:nvPr/>
        </p:nvSpPr>
        <p:spPr>
          <a:xfrm>
            <a:off x="5212080" y="3749040"/>
            <a:ext cx="3472200" cy="51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Here we have a variable, which does not exist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28" name="CustomShape 3"/>
          <p:cNvSpPr/>
          <p:nvPr/>
        </p:nvSpPr>
        <p:spPr>
          <a:xfrm>
            <a:off x="365760" y="1097280"/>
            <a:ext cx="5295240" cy="30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ansible-playbook about_vars_and_roles_v8c.yml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9" dur="indefinite" restart="never" nodeType="tmRoot">
          <p:childTnLst>
            <p:seq>
              <p:cTn id="5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" descr=""/>
          <p:cNvPicPr/>
          <p:nvPr/>
        </p:nvPicPr>
        <p:blipFill>
          <a:blip r:embed="rId1"/>
          <a:stretch/>
        </p:blipFill>
        <p:spPr>
          <a:xfrm>
            <a:off x="6487200" y="6035040"/>
            <a:ext cx="1741680" cy="341640"/>
          </a:xfrm>
          <a:prstGeom prst="rect">
            <a:avLst/>
          </a:prstGeom>
          <a:ln>
            <a:noFill/>
          </a:ln>
        </p:spPr>
      </p:pic>
      <p:pic>
        <p:nvPicPr>
          <p:cNvPr id="230" name="" descr=""/>
          <p:cNvPicPr/>
          <p:nvPr/>
        </p:nvPicPr>
        <p:blipFill>
          <a:blip r:embed="rId2"/>
          <a:stretch/>
        </p:blipFill>
        <p:spPr>
          <a:xfrm>
            <a:off x="274320" y="943560"/>
            <a:ext cx="5851440" cy="631800"/>
          </a:xfrm>
          <a:prstGeom prst="rect">
            <a:avLst/>
          </a:prstGeom>
          <a:ln>
            <a:noFill/>
          </a:ln>
        </p:spPr>
      </p:pic>
      <p:pic>
        <p:nvPicPr>
          <p:cNvPr id="231" name="" descr=""/>
          <p:cNvPicPr/>
          <p:nvPr/>
        </p:nvPicPr>
        <p:blipFill>
          <a:blip r:embed="rId3"/>
          <a:stretch/>
        </p:blipFill>
        <p:spPr>
          <a:xfrm>
            <a:off x="274320" y="1576080"/>
            <a:ext cx="5851440" cy="3966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1" dur="indefinite" restart="never" nodeType="tmRoot">
          <p:childTnLst>
            <p:seq>
              <p:cTn id="5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CustomShape 1"/>
          <p:cNvSpPr/>
          <p:nvPr/>
        </p:nvSpPr>
        <p:spPr>
          <a:xfrm>
            <a:off x="365760" y="1097280"/>
            <a:ext cx="5295240" cy="30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ansible-playbook loop_v1.yml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233" name="" descr=""/>
          <p:cNvPicPr/>
          <p:nvPr/>
        </p:nvPicPr>
        <p:blipFill>
          <a:blip r:embed="rId1"/>
          <a:stretch/>
        </p:blipFill>
        <p:spPr>
          <a:xfrm>
            <a:off x="457200" y="1568520"/>
            <a:ext cx="3490200" cy="1261800"/>
          </a:xfrm>
          <a:prstGeom prst="rect">
            <a:avLst/>
          </a:prstGeom>
          <a:ln>
            <a:noFill/>
          </a:ln>
        </p:spPr>
      </p:pic>
      <p:pic>
        <p:nvPicPr>
          <p:cNvPr id="234" name="" descr=""/>
          <p:cNvPicPr/>
          <p:nvPr/>
        </p:nvPicPr>
        <p:blipFill>
          <a:blip r:embed="rId2"/>
          <a:stretch/>
        </p:blipFill>
        <p:spPr>
          <a:xfrm>
            <a:off x="4378680" y="1554480"/>
            <a:ext cx="4395240" cy="1528560"/>
          </a:xfrm>
          <a:prstGeom prst="rect">
            <a:avLst/>
          </a:prstGeom>
          <a:ln>
            <a:noFill/>
          </a:ln>
        </p:spPr>
      </p:pic>
      <p:pic>
        <p:nvPicPr>
          <p:cNvPr id="235" name="" descr=""/>
          <p:cNvPicPr/>
          <p:nvPr/>
        </p:nvPicPr>
        <p:blipFill>
          <a:blip r:embed="rId3"/>
          <a:stretch/>
        </p:blipFill>
        <p:spPr>
          <a:xfrm>
            <a:off x="1920240" y="3291840"/>
            <a:ext cx="6954840" cy="3164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3" dur="indefinite" restart="never" nodeType="tmRoot">
          <p:childTnLst>
            <p:seq>
              <p:cTn id="5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CustomShape 1"/>
          <p:cNvSpPr/>
          <p:nvPr/>
        </p:nvSpPr>
        <p:spPr>
          <a:xfrm>
            <a:off x="365760" y="1097280"/>
            <a:ext cx="5295240" cy="30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ansible-playbook show_tags.yml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237" name="" descr=""/>
          <p:cNvPicPr/>
          <p:nvPr/>
        </p:nvPicPr>
        <p:blipFill>
          <a:blip r:embed="rId1"/>
          <a:stretch/>
        </p:blipFill>
        <p:spPr>
          <a:xfrm>
            <a:off x="732600" y="1737360"/>
            <a:ext cx="3652200" cy="1280880"/>
          </a:xfrm>
          <a:prstGeom prst="rect">
            <a:avLst/>
          </a:prstGeom>
          <a:ln>
            <a:noFill/>
          </a:ln>
        </p:spPr>
      </p:pic>
      <p:pic>
        <p:nvPicPr>
          <p:cNvPr id="238" name="" descr=""/>
          <p:cNvPicPr/>
          <p:nvPr/>
        </p:nvPicPr>
        <p:blipFill>
          <a:blip r:embed="rId2"/>
          <a:stretch/>
        </p:blipFill>
        <p:spPr>
          <a:xfrm>
            <a:off x="731520" y="3338640"/>
            <a:ext cx="4776120" cy="2966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5" dur="indefinite" restart="never" nodeType="tmRoot">
          <p:childTnLst>
            <p:seq>
              <p:cTn id="5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" descr=""/>
          <p:cNvPicPr/>
          <p:nvPr/>
        </p:nvPicPr>
        <p:blipFill>
          <a:blip r:embed="rId1"/>
          <a:stretch/>
        </p:blipFill>
        <p:spPr>
          <a:xfrm>
            <a:off x="365760" y="1097280"/>
            <a:ext cx="5754600" cy="3218760"/>
          </a:xfrm>
          <a:prstGeom prst="rect">
            <a:avLst/>
          </a:prstGeom>
          <a:ln>
            <a:noFill/>
          </a:ln>
        </p:spPr>
      </p:pic>
      <p:pic>
        <p:nvPicPr>
          <p:cNvPr id="240" name="" descr=""/>
          <p:cNvPicPr/>
          <p:nvPr/>
        </p:nvPicPr>
        <p:blipFill>
          <a:blip r:embed="rId2"/>
          <a:stretch/>
        </p:blipFill>
        <p:spPr>
          <a:xfrm>
            <a:off x="365760" y="4654440"/>
            <a:ext cx="7840800" cy="1059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7" dur="indefinite" restart="never" nodeType="tmRoot">
          <p:childTnLst>
            <p:seq>
              <p:cTn id="5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365760" y="1097280"/>
            <a:ext cx="8219880" cy="30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Run ad hoc commands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83" name="" descr=""/>
          <p:cNvPicPr/>
          <p:nvPr/>
        </p:nvPicPr>
        <p:blipFill>
          <a:blip r:embed="rId1"/>
          <a:stretch/>
        </p:blipFill>
        <p:spPr>
          <a:xfrm>
            <a:off x="640080" y="1652400"/>
            <a:ext cx="6324480" cy="533880"/>
          </a:xfrm>
          <a:prstGeom prst="rect">
            <a:avLst/>
          </a:prstGeom>
          <a:ln>
            <a:noFill/>
          </a:ln>
        </p:spPr>
      </p:pic>
      <p:pic>
        <p:nvPicPr>
          <p:cNvPr id="84" name="" descr=""/>
          <p:cNvPicPr/>
          <p:nvPr/>
        </p:nvPicPr>
        <p:blipFill>
          <a:blip r:embed="rId2"/>
          <a:stretch/>
        </p:blipFill>
        <p:spPr>
          <a:xfrm>
            <a:off x="640080" y="2578320"/>
            <a:ext cx="7947000" cy="1944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" name="" descr=""/>
          <p:cNvPicPr/>
          <p:nvPr/>
        </p:nvPicPr>
        <p:blipFill>
          <a:blip r:embed="rId1"/>
          <a:stretch/>
        </p:blipFill>
        <p:spPr>
          <a:xfrm>
            <a:off x="351720" y="1554480"/>
            <a:ext cx="8237520" cy="2996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9" dur="indefinite" restart="never" nodeType="tmRoot">
          <p:childTnLst>
            <p:seq>
              <p:cTn id="6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CustomShape 1"/>
          <p:cNvSpPr/>
          <p:nvPr/>
        </p:nvSpPr>
        <p:spPr>
          <a:xfrm>
            <a:off x="365760" y="1097280"/>
            <a:ext cx="5295240" cy="30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ansible-playbook command_vs_shell.yml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243" name="" descr=""/>
          <p:cNvPicPr/>
          <p:nvPr/>
        </p:nvPicPr>
        <p:blipFill>
          <a:blip r:embed="rId1"/>
          <a:stretch/>
        </p:blipFill>
        <p:spPr>
          <a:xfrm>
            <a:off x="731520" y="1679040"/>
            <a:ext cx="4088520" cy="1240920"/>
          </a:xfrm>
          <a:prstGeom prst="rect">
            <a:avLst/>
          </a:prstGeom>
          <a:ln>
            <a:noFill/>
          </a:ln>
        </p:spPr>
      </p:pic>
      <p:pic>
        <p:nvPicPr>
          <p:cNvPr id="244" name="" descr=""/>
          <p:cNvPicPr/>
          <p:nvPr/>
        </p:nvPicPr>
        <p:blipFill>
          <a:blip r:embed="rId2"/>
          <a:stretch/>
        </p:blipFill>
        <p:spPr>
          <a:xfrm>
            <a:off x="731520" y="3200400"/>
            <a:ext cx="5326560" cy="1383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61" dur="indefinite" restart="never" nodeType="tmRoot">
          <p:childTnLst>
            <p:seq>
              <p:cTn id="6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" name="" descr=""/>
          <p:cNvPicPr/>
          <p:nvPr/>
        </p:nvPicPr>
        <p:blipFill>
          <a:blip r:embed="rId1"/>
          <a:stretch/>
        </p:blipFill>
        <p:spPr>
          <a:xfrm>
            <a:off x="811080" y="1693440"/>
            <a:ext cx="7498080" cy="3459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63" dur="indefinite" restart="never" nodeType="tmRoot">
          <p:childTnLst>
            <p:seq>
              <p:cTn id="6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" descr=""/>
          <p:cNvPicPr/>
          <p:nvPr/>
        </p:nvPicPr>
        <p:blipFill>
          <a:blip r:embed="rId1"/>
          <a:stretch/>
        </p:blipFill>
        <p:spPr>
          <a:xfrm>
            <a:off x="532800" y="1149480"/>
            <a:ext cx="6593400" cy="3050640"/>
          </a:xfrm>
          <a:prstGeom prst="rect">
            <a:avLst/>
          </a:prstGeom>
          <a:ln>
            <a:noFill/>
          </a:ln>
        </p:spPr>
      </p:pic>
      <p:sp>
        <p:nvSpPr>
          <p:cNvPr id="247" name="CustomShape 1"/>
          <p:cNvSpPr/>
          <p:nvPr/>
        </p:nvSpPr>
        <p:spPr>
          <a:xfrm>
            <a:off x="914400" y="4846320"/>
            <a:ext cx="73090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Here only shell_output has been created. 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65" dur="indefinite" restart="never" nodeType="tmRoot">
          <p:childTnLst>
            <p:seq>
              <p:cTn id="6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CustomShape 1"/>
          <p:cNvSpPr/>
          <p:nvPr/>
        </p:nvSpPr>
        <p:spPr>
          <a:xfrm>
            <a:off x="365760" y="1097280"/>
            <a:ext cx="5295240" cy="30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ansible-playbook command_vs_shell_v2.yml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249" name="" descr=""/>
          <p:cNvPicPr/>
          <p:nvPr/>
        </p:nvPicPr>
        <p:blipFill>
          <a:blip r:embed="rId1"/>
          <a:stretch/>
        </p:blipFill>
        <p:spPr>
          <a:xfrm>
            <a:off x="534600" y="3060360"/>
            <a:ext cx="5402880" cy="2602800"/>
          </a:xfrm>
          <a:prstGeom prst="rect">
            <a:avLst/>
          </a:prstGeom>
          <a:ln>
            <a:noFill/>
          </a:ln>
        </p:spPr>
      </p:pic>
      <p:pic>
        <p:nvPicPr>
          <p:cNvPr id="250" name="" descr=""/>
          <p:cNvPicPr/>
          <p:nvPr/>
        </p:nvPicPr>
        <p:blipFill>
          <a:blip r:embed="rId2"/>
          <a:stretch/>
        </p:blipFill>
        <p:spPr>
          <a:xfrm>
            <a:off x="548640" y="1645920"/>
            <a:ext cx="4212360" cy="1269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67" dur="indefinite" restart="never" nodeType="tmRoot">
          <p:childTnLst>
            <p:seq>
              <p:cTn id="6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" name="" descr=""/>
          <p:cNvPicPr/>
          <p:nvPr/>
        </p:nvPicPr>
        <p:blipFill>
          <a:blip r:embed="rId1"/>
          <a:stretch/>
        </p:blipFill>
        <p:spPr>
          <a:xfrm>
            <a:off x="274320" y="1093680"/>
            <a:ext cx="6843960" cy="5301000"/>
          </a:xfrm>
          <a:prstGeom prst="rect">
            <a:avLst/>
          </a:prstGeom>
          <a:ln>
            <a:noFill/>
          </a:ln>
        </p:spPr>
      </p:pic>
      <p:sp>
        <p:nvSpPr>
          <p:cNvPr id="252" name="CustomShape 1"/>
          <p:cNvSpPr/>
          <p:nvPr/>
        </p:nvSpPr>
        <p:spPr>
          <a:xfrm>
            <a:off x="5577840" y="4663440"/>
            <a:ext cx="31028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We have no standard error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3" name="Line 2"/>
          <p:cNvSpPr/>
          <p:nvPr/>
        </p:nvSpPr>
        <p:spPr>
          <a:xfrm flipH="1">
            <a:off x="2560320" y="4846320"/>
            <a:ext cx="3017520" cy="8229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69" dur="indefinite" restart="never" nodeType="tmRoot">
          <p:childTnLst>
            <p:seq>
              <p:cTn id="7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" descr=""/>
          <p:cNvPicPr/>
          <p:nvPr/>
        </p:nvPicPr>
        <p:blipFill>
          <a:blip r:embed="rId1"/>
          <a:stretch/>
        </p:blipFill>
        <p:spPr>
          <a:xfrm>
            <a:off x="548640" y="1253160"/>
            <a:ext cx="7217640" cy="4410000"/>
          </a:xfrm>
          <a:prstGeom prst="rect">
            <a:avLst/>
          </a:prstGeom>
          <a:ln>
            <a:noFill/>
          </a:ln>
        </p:spPr>
      </p:pic>
      <p:sp>
        <p:nvSpPr>
          <p:cNvPr id="255" name="CustomShape 1"/>
          <p:cNvSpPr/>
          <p:nvPr/>
        </p:nvSpPr>
        <p:spPr>
          <a:xfrm>
            <a:off x="5943600" y="3657600"/>
            <a:ext cx="2828520" cy="173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The standard output appears because “Hello, command &gt; /tmp/command_output”, has been treated as a string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1" dur="indefinite" restart="never" nodeType="tmRoot">
          <p:childTnLst>
            <p:seq>
              <p:cTn id="7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CustomShape 1"/>
          <p:cNvSpPr/>
          <p:nvPr/>
        </p:nvSpPr>
        <p:spPr>
          <a:xfrm>
            <a:off x="365760" y="1097280"/>
            <a:ext cx="5295240" cy="30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ansible-playbook line_in_file.yml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257" name="" descr=""/>
          <p:cNvPicPr/>
          <p:nvPr/>
        </p:nvPicPr>
        <p:blipFill>
          <a:blip r:embed="rId1"/>
          <a:stretch/>
        </p:blipFill>
        <p:spPr>
          <a:xfrm>
            <a:off x="641160" y="1688400"/>
            <a:ext cx="3650400" cy="1231560"/>
          </a:xfrm>
          <a:prstGeom prst="rect">
            <a:avLst/>
          </a:prstGeom>
          <a:ln>
            <a:noFill/>
          </a:ln>
        </p:spPr>
      </p:pic>
      <p:pic>
        <p:nvPicPr>
          <p:cNvPr id="258" name="" descr=""/>
          <p:cNvPicPr/>
          <p:nvPr/>
        </p:nvPicPr>
        <p:blipFill>
          <a:blip r:embed="rId2"/>
          <a:stretch/>
        </p:blipFill>
        <p:spPr>
          <a:xfrm>
            <a:off x="640080" y="3383280"/>
            <a:ext cx="5002920" cy="1517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3" dur="indefinite" restart="never" nodeType="tmRoot">
          <p:childTnLst>
            <p:seq>
              <p:cTn id="7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" name="" descr=""/>
          <p:cNvPicPr/>
          <p:nvPr/>
        </p:nvPicPr>
        <p:blipFill>
          <a:blip r:embed="rId1"/>
          <a:stretch/>
        </p:blipFill>
        <p:spPr>
          <a:xfrm>
            <a:off x="4483440" y="5120640"/>
            <a:ext cx="4288680" cy="1383840"/>
          </a:xfrm>
          <a:prstGeom prst="rect">
            <a:avLst/>
          </a:prstGeom>
          <a:ln>
            <a:noFill/>
          </a:ln>
        </p:spPr>
      </p:pic>
      <p:pic>
        <p:nvPicPr>
          <p:cNvPr id="260" name="" descr=""/>
          <p:cNvPicPr/>
          <p:nvPr/>
        </p:nvPicPr>
        <p:blipFill>
          <a:blip r:embed="rId2"/>
          <a:stretch/>
        </p:blipFill>
        <p:spPr>
          <a:xfrm>
            <a:off x="635760" y="1463040"/>
            <a:ext cx="7679160" cy="31266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5" dur="indefinite" restart="never" nodeType="tmRoot">
          <p:childTnLst>
            <p:seq>
              <p:cTn id="7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CustomShape 1"/>
          <p:cNvSpPr/>
          <p:nvPr/>
        </p:nvSpPr>
        <p:spPr>
          <a:xfrm>
            <a:off x="365760" y="1097280"/>
            <a:ext cx="5295240" cy="30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ansible-playbook list_in_list_iteration.yml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262" name="" descr=""/>
          <p:cNvPicPr/>
          <p:nvPr/>
        </p:nvPicPr>
        <p:blipFill>
          <a:blip r:embed="rId1"/>
          <a:stretch/>
        </p:blipFill>
        <p:spPr>
          <a:xfrm>
            <a:off x="548640" y="1463040"/>
            <a:ext cx="4121280" cy="1016280"/>
          </a:xfrm>
          <a:prstGeom prst="rect">
            <a:avLst/>
          </a:prstGeom>
          <a:ln>
            <a:noFill/>
          </a:ln>
        </p:spPr>
      </p:pic>
      <p:pic>
        <p:nvPicPr>
          <p:cNvPr id="263" name="" descr=""/>
          <p:cNvPicPr/>
          <p:nvPr/>
        </p:nvPicPr>
        <p:blipFill>
          <a:blip r:embed="rId2"/>
          <a:stretch/>
        </p:blipFill>
        <p:spPr>
          <a:xfrm>
            <a:off x="548640" y="2651760"/>
            <a:ext cx="4968720" cy="787680"/>
          </a:xfrm>
          <a:prstGeom prst="rect">
            <a:avLst/>
          </a:prstGeom>
          <a:ln>
            <a:noFill/>
          </a:ln>
        </p:spPr>
      </p:pic>
      <p:pic>
        <p:nvPicPr>
          <p:cNvPr id="264" name="" descr=""/>
          <p:cNvPicPr/>
          <p:nvPr/>
        </p:nvPicPr>
        <p:blipFill>
          <a:blip r:embed="rId3"/>
          <a:stretch/>
        </p:blipFill>
        <p:spPr>
          <a:xfrm>
            <a:off x="457200" y="3675960"/>
            <a:ext cx="8318880" cy="2631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7" dur="indefinite" restart="never" nodeType="tmRoot">
          <p:childTnLst>
            <p:seq>
              <p:cTn id="7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365760" y="1097280"/>
            <a:ext cx="8219880" cy="30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ansible-playbook command_v1.yml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86" name="" descr=""/>
          <p:cNvPicPr/>
          <p:nvPr/>
        </p:nvPicPr>
        <p:blipFill>
          <a:blip r:embed="rId1"/>
          <a:stretch/>
        </p:blipFill>
        <p:spPr>
          <a:xfrm>
            <a:off x="507600" y="3939480"/>
            <a:ext cx="3141720" cy="2635920"/>
          </a:xfrm>
          <a:prstGeom prst="rect">
            <a:avLst/>
          </a:prstGeom>
          <a:ln>
            <a:noFill/>
          </a:ln>
        </p:spPr>
      </p:pic>
      <p:pic>
        <p:nvPicPr>
          <p:cNvPr id="87" name="" descr=""/>
          <p:cNvPicPr/>
          <p:nvPr/>
        </p:nvPicPr>
        <p:blipFill>
          <a:blip r:embed="rId2"/>
          <a:stretch/>
        </p:blipFill>
        <p:spPr>
          <a:xfrm>
            <a:off x="413280" y="1554480"/>
            <a:ext cx="3765960" cy="1394280"/>
          </a:xfrm>
          <a:prstGeom prst="rect">
            <a:avLst/>
          </a:prstGeom>
          <a:ln>
            <a:noFill/>
          </a:ln>
        </p:spPr>
      </p:pic>
      <p:pic>
        <p:nvPicPr>
          <p:cNvPr id="88" name="" descr=""/>
          <p:cNvPicPr/>
          <p:nvPr/>
        </p:nvPicPr>
        <p:blipFill>
          <a:blip r:embed="rId3"/>
          <a:stretch/>
        </p:blipFill>
        <p:spPr>
          <a:xfrm>
            <a:off x="4389120" y="1828800"/>
            <a:ext cx="4159440" cy="4201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CustomShape 1"/>
          <p:cNvSpPr/>
          <p:nvPr/>
        </p:nvSpPr>
        <p:spPr>
          <a:xfrm>
            <a:off x="365760" y="1097280"/>
            <a:ext cx="5295240" cy="30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ansible-playbook list_in_list_iteration.yml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9" dur="indefinite" restart="never" nodeType="tmRoot">
          <p:childTnLst>
            <p:seq>
              <p:cTn id="8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" descr=""/>
          <p:cNvPicPr/>
          <p:nvPr/>
        </p:nvPicPr>
        <p:blipFill>
          <a:blip r:embed="rId1"/>
          <a:stretch/>
        </p:blipFill>
        <p:spPr>
          <a:xfrm>
            <a:off x="555480" y="1645920"/>
            <a:ext cx="3736800" cy="1260720"/>
          </a:xfrm>
          <a:prstGeom prst="rect">
            <a:avLst/>
          </a:prstGeom>
          <a:ln>
            <a:noFill/>
          </a:ln>
        </p:spPr>
      </p:pic>
      <p:sp>
        <p:nvSpPr>
          <p:cNvPr id="90" name="CustomShape 1"/>
          <p:cNvSpPr/>
          <p:nvPr/>
        </p:nvSpPr>
        <p:spPr>
          <a:xfrm>
            <a:off x="365760" y="1097280"/>
            <a:ext cx="8219880" cy="30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ansible-playbook command_v2.yml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91" name="" descr=""/>
          <p:cNvPicPr/>
          <p:nvPr/>
        </p:nvPicPr>
        <p:blipFill>
          <a:blip r:embed="rId2"/>
          <a:stretch/>
        </p:blipFill>
        <p:spPr>
          <a:xfrm>
            <a:off x="3657600" y="2401200"/>
            <a:ext cx="4974840" cy="794160"/>
          </a:xfrm>
          <a:prstGeom prst="rect">
            <a:avLst/>
          </a:prstGeom>
          <a:ln>
            <a:noFill/>
          </a:ln>
        </p:spPr>
      </p:pic>
      <p:pic>
        <p:nvPicPr>
          <p:cNvPr id="92" name="" descr=""/>
          <p:cNvPicPr/>
          <p:nvPr/>
        </p:nvPicPr>
        <p:blipFill>
          <a:blip r:embed="rId3"/>
          <a:stretch/>
        </p:blipFill>
        <p:spPr>
          <a:xfrm>
            <a:off x="274320" y="3657240"/>
            <a:ext cx="4998960" cy="2647080"/>
          </a:xfrm>
          <a:prstGeom prst="rect">
            <a:avLst/>
          </a:prstGeom>
          <a:ln>
            <a:noFill/>
          </a:ln>
        </p:spPr>
      </p:pic>
      <p:pic>
        <p:nvPicPr>
          <p:cNvPr id="93" name="" descr=""/>
          <p:cNvPicPr/>
          <p:nvPr/>
        </p:nvPicPr>
        <p:blipFill>
          <a:blip r:embed="rId4"/>
          <a:stretch/>
        </p:blipFill>
        <p:spPr>
          <a:xfrm>
            <a:off x="5669280" y="3840480"/>
            <a:ext cx="2697480" cy="2293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365760" y="1097280"/>
            <a:ext cx="3466440" cy="30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ansible-playbook copy_v1.yml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95" name="" descr=""/>
          <p:cNvPicPr/>
          <p:nvPr/>
        </p:nvPicPr>
        <p:blipFill>
          <a:blip r:embed="rId1"/>
          <a:srcRect l="0" t="22398" r="0" b="0"/>
          <a:stretch/>
        </p:blipFill>
        <p:spPr>
          <a:xfrm>
            <a:off x="457200" y="1828800"/>
            <a:ext cx="3517560" cy="947880"/>
          </a:xfrm>
          <a:prstGeom prst="rect">
            <a:avLst/>
          </a:prstGeom>
          <a:ln>
            <a:noFill/>
          </a:ln>
        </p:spPr>
      </p:pic>
      <p:pic>
        <p:nvPicPr>
          <p:cNvPr id="96" name="" descr=""/>
          <p:cNvPicPr/>
          <p:nvPr/>
        </p:nvPicPr>
        <p:blipFill>
          <a:blip r:embed="rId2"/>
          <a:srcRect l="0" t="22856" r="0" b="0"/>
          <a:stretch/>
        </p:blipFill>
        <p:spPr>
          <a:xfrm>
            <a:off x="464040" y="3108960"/>
            <a:ext cx="6022440" cy="817200"/>
          </a:xfrm>
          <a:prstGeom prst="rect">
            <a:avLst/>
          </a:prstGeom>
          <a:ln>
            <a:noFill/>
          </a:ln>
        </p:spPr>
      </p:pic>
      <p:pic>
        <p:nvPicPr>
          <p:cNvPr id="97" name="" descr=""/>
          <p:cNvPicPr/>
          <p:nvPr/>
        </p:nvPicPr>
        <p:blipFill>
          <a:blip r:embed="rId3"/>
          <a:stretch/>
        </p:blipFill>
        <p:spPr>
          <a:xfrm>
            <a:off x="427680" y="4530240"/>
            <a:ext cx="2401200" cy="2047680"/>
          </a:xfrm>
          <a:prstGeom prst="rect">
            <a:avLst/>
          </a:prstGeom>
          <a:ln>
            <a:noFill/>
          </a:ln>
        </p:spPr>
      </p:pic>
      <p:pic>
        <p:nvPicPr>
          <p:cNvPr id="98" name="" descr=""/>
          <p:cNvPicPr/>
          <p:nvPr/>
        </p:nvPicPr>
        <p:blipFill>
          <a:blip r:embed="rId4"/>
          <a:stretch/>
        </p:blipFill>
        <p:spPr>
          <a:xfrm>
            <a:off x="3235680" y="4536360"/>
            <a:ext cx="2336400" cy="669960"/>
          </a:xfrm>
          <a:prstGeom prst="rect">
            <a:avLst/>
          </a:prstGeom>
          <a:ln>
            <a:noFill/>
          </a:ln>
        </p:spPr>
      </p:pic>
      <p:sp>
        <p:nvSpPr>
          <p:cNvPr id="99" name="Line 2"/>
          <p:cNvSpPr/>
          <p:nvPr/>
        </p:nvSpPr>
        <p:spPr>
          <a:xfrm>
            <a:off x="274320" y="4297680"/>
            <a:ext cx="7132320" cy="3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365760" y="1097280"/>
            <a:ext cx="5295240" cy="30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ansible-playbook about_vars_and_roles_v1.yml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101" name="" descr=""/>
          <p:cNvPicPr/>
          <p:nvPr/>
        </p:nvPicPr>
        <p:blipFill>
          <a:blip r:embed="rId1"/>
          <a:srcRect l="0" t="28812" r="0" b="0"/>
          <a:stretch/>
        </p:blipFill>
        <p:spPr>
          <a:xfrm>
            <a:off x="131760" y="2560320"/>
            <a:ext cx="4714200" cy="574200"/>
          </a:xfrm>
          <a:prstGeom prst="rect">
            <a:avLst/>
          </a:prstGeom>
          <a:ln>
            <a:noFill/>
          </a:ln>
        </p:spPr>
      </p:pic>
      <p:pic>
        <p:nvPicPr>
          <p:cNvPr id="102" name="" descr=""/>
          <p:cNvPicPr/>
          <p:nvPr/>
        </p:nvPicPr>
        <p:blipFill>
          <a:blip r:embed="rId2"/>
          <a:srcRect l="0" t="28164" r="0" b="0"/>
          <a:stretch/>
        </p:blipFill>
        <p:spPr>
          <a:xfrm>
            <a:off x="138960" y="3159360"/>
            <a:ext cx="4432680" cy="497880"/>
          </a:xfrm>
          <a:prstGeom prst="rect">
            <a:avLst/>
          </a:prstGeom>
          <a:ln>
            <a:noFill/>
          </a:ln>
        </p:spPr>
      </p:pic>
      <p:pic>
        <p:nvPicPr>
          <p:cNvPr id="103" name="" descr=""/>
          <p:cNvPicPr/>
          <p:nvPr/>
        </p:nvPicPr>
        <p:blipFill>
          <a:blip r:embed="rId3"/>
          <a:srcRect l="0" t="28865" r="0" b="0"/>
          <a:stretch/>
        </p:blipFill>
        <p:spPr>
          <a:xfrm>
            <a:off x="91440" y="3657600"/>
            <a:ext cx="3931560" cy="519480"/>
          </a:xfrm>
          <a:prstGeom prst="rect">
            <a:avLst/>
          </a:prstGeom>
          <a:ln>
            <a:noFill/>
          </a:ln>
        </p:spPr>
      </p:pic>
      <p:pic>
        <p:nvPicPr>
          <p:cNvPr id="104" name="" descr=""/>
          <p:cNvPicPr/>
          <p:nvPr/>
        </p:nvPicPr>
        <p:blipFill>
          <a:blip r:embed="rId4"/>
          <a:stretch/>
        </p:blipFill>
        <p:spPr>
          <a:xfrm>
            <a:off x="182880" y="1463040"/>
            <a:ext cx="3931560" cy="909720"/>
          </a:xfrm>
          <a:prstGeom prst="rect">
            <a:avLst/>
          </a:prstGeom>
          <a:ln>
            <a:noFill/>
          </a:ln>
        </p:spPr>
      </p:pic>
      <p:pic>
        <p:nvPicPr>
          <p:cNvPr id="105" name="" descr=""/>
          <p:cNvPicPr/>
          <p:nvPr/>
        </p:nvPicPr>
        <p:blipFill>
          <a:blip r:embed="rId5"/>
          <a:stretch/>
        </p:blipFill>
        <p:spPr>
          <a:xfrm>
            <a:off x="4754880" y="1452600"/>
            <a:ext cx="4189320" cy="1930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" descr=""/>
          <p:cNvPicPr/>
          <p:nvPr/>
        </p:nvPicPr>
        <p:blipFill>
          <a:blip r:embed="rId1"/>
          <a:srcRect l="0" t="5601" r="0" b="0"/>
          <a:stretch/>
        </p:blipFill>
        <p:spPr>
          <a:xfrm>
            <a:off x="640080" y="1188720"/>
            <a:ext cx="6765840" cy="4018680"/>
          </a:xfrm>
          <a:prstGeom prst="rect">
            <a:avLst/>
          </a:prstGeom>
          <a:ln>
            <a:noFill/>
          </a:ln>
        </p:spPr>
      </p:pic>
      <p:pic>
        <p:nvPicPr>
          <p:cNvPr id="107" name="" descr=""/>
          <p:cNvPicPr/>
          <p:nvPr/>
        </p:nvPicPr>
        <p:blipFill>
          <a:blip r:embed="rId2"/>
          <a:stretch/>
        </p:blipFill>
        <p:spPr>
          <a:xfrm>
            <a:off x="705960" y="5536440"/>
            <a:ext cx="4318560" cy="1042560"/>
          </a:xfrm>
          <a:prstGeom prst="rect">
            <a:avLst/>
          </a:prstGeom>
          <a:ln>
            <a:noFill/>
          </a:ln>
        </p:spPr>
      </p:pic>
      <p:pic>
        <p:nvPicPr>
          <p:cNvPr id="108" name="" descr=""/>
          <p:cNvPicPr/>
          <p:nvPr/>
        </p:nvPicPr>
        <p:blipFill>
          <a:blip r:embed="rId3"/>
          <a:srcRect l="0" t="0" r="42183" b="0"/>
          <a:stretch/>
        </p:blipFill>
        <p:spPr>
          <a:xfrm>
            <a:off x="568800" y="914400"/>
            <a:ext cx="2629800" cy="198000"/>
          </a:xfrm>
          <a:prstGeom prst="rect">
            <a:avLst/>
          </a:prstGeom>
          <a:ln>
            <a:noFill/>
          </a:ln>
        </p:spPr>
      </p:pic>
      <p:sp>
        <p:nvSpPr>
          <p:cNvPr id="109" name="CustomShape 1"/>
          <p:cNvSpPr/>
          <p:nvPr/>
        </p:nvSpPr>
        <p:spPr>
          <a:xfrm>
            <a:off x="3200040" y="881640"/>
            <a:ext cx="365652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ansible-playbook about_vars_and_roles_v1.yml</a:t>
            </a:r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365760" y="1097280"/>
            <a:ext cx="5295240" cy="30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ansible-playbook about_vars_and_roles_v2.yml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111" name="" descr=""/>
          <p:cNvPicPr/>
          <p:nvPr/>
        </p:nvPicPr>
        <p:blipFill>
          <a:blip r:embed="rId1"/>
          <a:srcRect l="0" t="26249" r="0" b="0"/>
          <a:stretch/>
        </p:blipFill>
        <p:spPr>
          <a:xfrm>
            <a:off x="365760" y="4023360"/>
            <a:ext cx="4632840" cy="564480"/>
          </a:xfrm>
          <a:prstGeom prst="rect">
            <a:avLst/>
          </a:prstGeom>
          <a:ln>
            <a:noFill/>
          </a:ln>
        </p:spPr>
      </p:pic>
      <p:pic>
        <p:nvPicPr>
          <p:cNvPr id="112" name="" descr=""/>
          <p:cNvPicPr/>
          <p:nvPr/>
        </p:nvPicPr>
        <p:blipFill>
          <a:blip r:embed="rId2"/>
          <a:srcRect l="0" t="29893" r="0" b="0"/>
          <a:stretch/>
        </p:blipFill>
        <p:spPr>
          <a:xfrm>
            <a:off x="365760" y="4937760"/>
            <a:ext cx="4432680" cy="486000"/>
          </a:xfrm>
          <a:prstGeom prst="rect">
            <a:avLst/>
          </a:prstGeom>
          <a:ln>
            <a:noFill/>
          </a:ln>
        </p:spPr>
      </p:pic>
      <p:pic>
        <p:nvPicPr>
          <p:cNvPr id="113" name="" descr=""/>
          <p:cNvPicPr/>
          <p:nvPr/>
        </p:nvPicPr>
        <p:blipFill>
          <a:blip r:embed="rId3"/>
          <a:srcRect l="0" t="31340" r="0" b="0"/>
          <a:stretch/>
        </p:blipFill>
        <p:spPr>
          <a:xfrm>
            <a:off x="357120" y="5760720"/>
            <a:ext cx="4118760" cy="525240"/>
          </a:xfrm>
          <a:prstGeom prst="rect">
            <a:avLst/>
          </a:prstGeom>
          <a:ln>
            <a:noFill/>
          </a:ln>
        </p:spPr>
      </p:pic>
      <p:pic>
        <p:nvPicPr>
          <p:cNvPr id="114" name="" descr=""/>
          <p:cNvPicPr/>
          <p:nvPr/>
        </p:nvPicPr>
        <p:blipFill>
          <a:blip r:embed="rId4"/>
          <a:srcRect l="0" t="10537" r="0" b="0"/>
          <a:stretch/>
        </p:blipFill>
        <p:spPr>
          <a:xfrm>
            <a:off x="5176080" y="1828800"/>
            <a:ext cx="3722040" cy="1549800"/>
          </a:xfrm>
          <a:prstGeom prst="rect">
            <a:avLst/>
          </a:prstGeom>
          <a:ln>
            <a:noFill/>
          </a:ln>
        </p:spPr>
      </p:pic>
      <p:pic>
        <p:nvPicPr>
          <p:cNvPr id="115" name="" descr=""/>
          <p:cNvPicPr/>
          <p:nvPr/>
        </p:nvPicPr>
        <p:blipFill>
          <a:blip r:embed="rId5"/>
          <a:srcRect l="0" t="30960" r="0" b="0"/>
          <a:stretch/>
        </p:blipFill>
        <p:spPr>
          <a:xfrm>
            <a:off x="5303520" y="3931920"/>
            <a:ext cx="3632760" cy="531720"/>
          </a:xfrm>
          <a:prstGeom prst="rect">
            <a:avLst/>
          </a:prstGeom>
          <a:ln>
            <a:noFill/>
          </a:ln>
        </p:spPr>
      </p:pic>
      <p:pic>
        <p:nvPicPr>
          <p:cNvPr id="116" name="" descr=""/>
          <p:cNvPicPr/>
          <p:nvPr/>
        </p:nvPicPr>
        <p:blipFill>
          <a:blip r:embed="rId6"/>
          <a:srcRect l="0" t="32114" r="0" b="0"/>
          <a:stretch/>
        </p:blipFill>
        <p:spPr>
          <a:xfrm>
            <a:off x="365760" y="3200400"/>
            <a:ext cx="4699440" cy="577440"/>
          </a:xfrm>
          <a:prstGeom prst="rect">
            <a:avLst/>
          </a:prstGeom>
          <a:ln>
            <a:noFill/>
          </a:ln>
        </p:spPr>
      </p:pic>
      <p:pic>
        <p:nvPicPr>
          <p:cNvPr id="117" name="" descr=""/>
          <p:cNvPicPr/>
          <p:nvPr/>
        </p:nvPicPr>
        <p:blipFill>
          <a:blip r:embed="rId7"/>
          <a:stretch/>
        </p:blipFill>
        <p:spPr>
          <a:xfrm>
            <a:off x="494640" y="1645920"/>
            <a:ext cx="4350240" cy="1169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template_horizontal</Template>
  <TotalTime>6776</TotalTime>
  <Application>LibreOffice/6.1.5.2$Linux_X86_64 LibreOffice_project/10$Build-2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2021-02-05T14:28:21Z</dcterms:created>
  <dc:creator>gustavo zarate</dc:creator>
  <dc:description/>
  <dc:language>en-US</dc:language>
  <cp:lastModifiedBy/>
  <dcterms:modified xsi:type="dcterms:W3CDTF">2022-04-23T06:09:17Z</dcterms:modified>
  <cp:revision>104</cp:revision>
  <dc:subject/>
  <dc:title>Linux commands at ebgroup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5</vt:i4>
  </property>
</Properties>
</file>