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70" spc="-1" strike="noStrike">
                <a:latin typeface="Arial"/>
              </a:rPr>
              <a:t>C</a:t>
            </a:r>
            <a:r>
              <a:rPr b="0" lang="en-US" sz="5870" spc="-1" strike="noStrike">
                <a:latin typeface="Arial"/>
              </a:rPr>
              <a:t>l</a:t>
            </a:r>
            <a:r>
              <a:rPr b="0" lang="en-US" sz="5870" spc="-1" strike="noStrike">
                <a:latin typeface="Arial"/>
              </a:rPr>
              <a:t>i</a:t>
            </a:r>
            <a:r>
              <a:rPr b="0" lang="en-US" sz="5870" spc="-1" strike="noStrike">
                <a:latin typeface="Arial"/>
              </a:rPr>
              <a:t>c</a:t>
            </a:r>
            <a:r>
              <a:rPr b="0" lang="en-US" sz="5870" spc="-1" strike="noStrike">
                <a:latin typeface="Arial"/>
              </a:rPr>
              <a:t>k</a:t>
            </a:r>
            <a:r>
              <a:rPr b="0" lang="en-US" sz="5870" spc="-1" strike="noStrike">
                <a:latin typeface="Arial"/>
              </a:rPr>
              <a:t> </a:t>
            </a:r>
            <a:r>
              <a:rPr b="0" lang="en-US" sz="5870" spc="-1" strike="noStrike">
                <a:latin typeface="Arial"/>
              </a:rPr>
              <a:t>t</a:t>
            </a:r>
            <a:r>
              <a:rPr b="0" lang="en-US" sz="5870" spc="-1" strike="noStrike">
                <a:latin typeface="Arial"/>
              </a:rPr>
              <a:t>o</a:t>
            </a:r>
            <a:r>
              <a:rPr b="0" lang="en-US" sz="5870" spc="-1" strike="noStrike">
                <a:latin typeface="Arial"/>
              </a:rPr>
              <a:t> </a:t>
            </a:r>
            <a:r>
              <a:rPr b="0" lang="en-US" sz="5870" spc="-1" strike="noStrike">
                <a:latin typeface="Arial"/>
              </a:rPr>
              <a:t>e</a:t>
            </a:r>
            <a:r>
              <a:rPr b="0" lang="en-US" sz="5870" spc="-1" strike="noStrike">
                <a:latin typeface="Arial"/>
              </a:rPr>
              <a:t>d</a:t>
            </a:r>
            <a:r>
              <a:rPr b="0" lang="en-US" sz="5870" spc="-1" strike="noStrike">
                <a:latin typeface="Arial"/>
              </a:rPr>
              <a:t>i</a:t>
            </a:r>
            <a:r>
              <a:rPr b="0" lang="en-US" sz="5870" spc="-1" strike="noStrike">
                <a:latin typeface="Arial"/>
              </a:rPr>
              <a:t>t</a:t>
            </a:r>
            <a:r>
              <a:rPr b="0" lang="en-US" sz="5870" spc="-1" strike="noStrike">
                <a:latin typeface="Arial"/>
              </a:rPr>
              <a:t> </a:t>
            </a:r>
            <a:r>
              <a:rPr b="0" lang="en-US" sz="5870" spc="-1" strike="noStrike">
                <a:latin typeface="Arial"/>
              </a:rPr>
              <a:t>t</a:t>
            </a:r>
            <a:r>
              <a:rPr b="0" lang="en-US" sz="5870" spc="-1" strike="noStrike">
                <a:latin typeface="Arial"/>
              </a:rPr>
              <a:t>h</a:t>
            </a:r>
            <a:r>
              <a:rPr b="0" lang="en-US" sz="5870" spc="-1" strike="noStrike">
                <a:latin typeface="Arial"/>
              </a:rPr>
              <a:t>e</a:t>
            </a:r>
            <a:r>
              <a:rPr b="0" lang="en-US" sz="5870" spc="-1" strike="noStrike">
                <a:latin typeface="Arial"/>
              </a:rPr>
              <a:t> </a:t>
            </a:r>
            <a:r>
              <a:rPr b="0" lang="en-US" sz="5870" spc="-1" strike="noStrike">
                <a:latin typeface="Arial"/>
              </a:rPr>
              <a:t>t</a:t>
            </a:r>
            <a:r>
              <a:rPr b="0" lang="en-US" sz="5870" spc="-1" strike="noStrike">
                <a:latin typeface="Arial"/>
              </a:rPr>
              <a:t>i</a:t>
            </a:r>
            <a:r>
              <a:rPr b="0" lang="en-US" sz="5870" spc="-1" strike="noStrike">
                <a:latin typeface="Arial"/>
              </a:rPr>
              <a:t>t</a:t>
            </a:r>
            <a:r>
              <a:rPr b="0" lang="en-US" sz="5870" spc="-1" strike="noStrike">
                <a:latin typeface="Arial"/>
              </a:rPr>
              <a:t>l</a:t>
            </a:r>
            <a:r>
              <a:rPr b="0" lang="en-US" sz="5870" spc="-1" strike="noStrike">
                <a:latin typeface="Arial"/>
              </a:rPr>
              <a:t>e</a:t>
            </a:r>
            <a:r>
              <a:rPr b="0" lang="en-US" sz="5870" spc="-1" strike="noStrike">
                <a:latin typeface="Arial"/>
              </a:rPr>
              <a:t> </a:t>
            </a:r>
            <a:r>
              <a:rPr b="0" lang="en-US" sz="5870" spc="-1" strike="noStrike">
                <a:latin typeface="Arial"/>
              </a:rPr>
              <a:t>t</a:t>
            </a:r>
            <a:r>
              <a:rPr b="0" lang="en-US" sz="5870" spc="-1" strike="noStrike">
                <a:latin typeface="Arial"/>
              </a:rPr>
              <a:t>e</a:t>
            </a:r>
            <a:r>
              <a:rPr b="0" lang="en-US" sz="5870" spc="-1" strike="noStrike">
                <a:latin typeface="Arial"/>
              </a:rPr>
              <a:t>x</a:t>
            </a:r>
            <a:r>
              <a:rPr b="0" lang="en-US" sz="5870" spc="-1" strike="noStrike">
                <a:latin typeface="Arial"/>
              </a:rPr>
              <a:t>t</a:t>
            </a:r>
            <a:r>
              <a:rPr b="0" lang="en-US" sz="5870" spc="-1" strike="noStrike">
                <a:latin typeface="Arial"/>
              </a:rPr>
              <a:t> </a:t>
            </a:r>
            <a:r>
              <a:rPr b="0" lang="en-US" sz="5870" spc="-1" strike="noStrike">
                <a:latin typeface="Arial"/>
              </a:rPr>
              <a:t>f</a:t>
            </a:r>
            <a:r>
              <a:rPr b="0" lang="en-US" sz="5870" spc="-1" strike="noStrike">
                <a:latin typeface="Arial"/>
              </a:rPr>
              <a:t>o</a:t>
            </a:r>
            <a:r>
              <a:rPr b="0" lang="en-US" sz="5870" spc="-1" strike="noStrike">
                <a:latin typeface="Arial"/>
              </a:rPr>
              <a:t>r</a:t>
            </a:r>
            <a:r>
              <a:rPr b="0" lang="en-US" sz="5870" spc="-1" strike="noStrike">
                <a:latin typeface="Arial"/>
              </a:rPr>
              <a:t>m</a:t>
            </a:r>
            <a:r>
              <a:rPr b="0" lang="en-US" sz="5870" spc="-1" strike="noStrike">
                <a:latin typeface="Arial"/>
              </a:rPr>
              <a:t>a</a:t>
            </a:r>
            <a:r>
              <a:rPr b="0" lang="en-US" sz="5870" spc="-1" strike="noStrike">
                <a:latin typeface="Arial"/>
              </a:rPr>
              <a:t>t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Click to edit the outline text format</a:t>
            </a:r>
            <a:endParaRPr b="0" lang="en-US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Second Outline Level</a:t>
            </a:r>
            <a:endParaRPr b="0" lang="en-US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Third Outline Level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latin typeface="Arial"/>
              </a:rPr>
              <a:t>Fourth Outline Level</a:t>
            </a:r>
            <a:endParaRPr b="0" lang="en-US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Fifth Outline Level</a:t>
            </a:r>
            <a:endParaRPr b="0" lang="en-US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Sixth Outline Level</a:t>
            </a:r>
            <a:endParaRPr b="0" lang="en-US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Seventh Outline Level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D662770-F0D7-4B70-933F-A3FED892790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65760" y="3256560"/>
            <a:ext cx="61264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Note: The group module is suitable to edit the  /etc/group file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37400" y="548640"/>
            <a:ext cx="5175360" cy="16459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82880" y="2394720"/>
            <a:ext cx="6500160" cy="5313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rcRect l="0" t="0" r="0" b="29594"/>
          <a:stretch/>
        </p:blipFill>
        <p:spPr>
          <a:xfrm>
            <a:off x="6866640" y="274320"/>
            <a:ext cx="3008880" cy="32914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431640" y="3904200"/>
            <a:ext cx="5694840" cy="13993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tretch/>
        </p:blipFill>
        <p:spPr>
          <a:xfrm>
            <a:off x="431640" y="5303520"/>
            <a:ext cx="5704200" cy="209484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6583680" y="5394960"/>
            <a:ext cx="29260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This is just saying that eb002 does not exist in the /etc/group file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6"/>
          <a:stretch/>
        </p:blipFill>
        <p:spPr>
          <a:xfrm>
            <a:off x="6866640" y="3742200"/>
            <a:ext cx="2999520" cy="156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65760" y="379800"/>
            <a:ext cx="5849280" cy="190620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365760" y="3256920"/>
            <a:ext cx="61264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Note: The group module is suitable to edit the  /etc/group file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rcRect l="0" t="0" r="0" b="29594"/>
          <a:stretch/>
        </p:blipFill>
        <p:spPr>
          <a:xfrm>
            <a:off x="6866640" y="274680"/>
            <a:ext cx="3008880" cy="329148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431640" y="3904560"/>
            <a:ext cx="5694840" cy="139932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6583680" y="5395320"/>
            <a:ext cx="29260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This is just saying that eb002 exists in the /etc/group file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6866640" y="3742560"/>
            <a:ext cx="2999520" cy="15613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5"/>
          <a:stretch/>
        </p:blipFill>
        <p:spPr>
          <a:xfrm>
            <a:off x="182880" y="2394720"/>
            <a:ext cx="6500160" cy="53136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6"/>
          <a:stretch/>
        </p:blipFill>
        <p:spPr>
          <a:xfrm>
            <a:off x="431640" y="5327640"/>
            <a:ext cx="5694840" cy="183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67840" y="279000"/>
            <a:ext cx="3846960" cy="12754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274320" y="1726920"/>
            <a:ext cx="5694840" cy="34851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6675120" y="548640"/>
            <a:ext cx="2847240" cy="1904400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6400800" y="3017520"/>
            <a:ext cx="29260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j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y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2021-12-23T00:45:43Z</dcterms:created>
  <dc:creator/>
  <dc:description/>
  <dc:language>en-US</dc:language>
  <cp:lastModifiedBy/>
  <dcterms:modified xsi:type="dcterms:W3CDTF">2021-12-23T05:30:04Z</dcterms:modified>
  <cp:revision>4</cp:revision>
  <dc:subject/>
  <dc:title/>
</cp:coreProperties>
</file>