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Ansible_test1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5400" cy="17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Arial"/>
                <a:ea typeface="DejaVu Sans"/>
              </a:rPr>
              <a:t>Authors: eb00X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640080" y="1554480"/>
            <a:ext cx="2377080" cy="104796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548640" y="3108960"/>
            <a:ext cx="8229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In this test, the host has been stored in /etc/ansible/hosts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548640" y="3555360"/>
            <a:ext cx="3200040" cy="4741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4114800" y="3600000"/>
            <a:ext cx="4492800" cy="299700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548640" y="4231080"/>
            <a:ext cx="301716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It is not recommended to store the hosts here, because different programmers would need to write in this file.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65760" y="1097280"/>
            <a:ext cx="8229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Setup hosts file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3205440" y="1491840"/>
            <a:ext cx="5486400" cy="147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65760" y="1097280"/>
            <a:ext cx="8229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How to setup the hosts file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457200" y="3184200"/>
            <a:ext cx="5227560" cy="33991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5852160" y="2194560"/>
            <a:ext cx="2925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To edit the hosts file, you must have root permission. Use vim or nano to edit the hosts file.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457200" y="2402640"/>
            <a:ext cx="2980080" cy="5230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457200" y="1645920"/>
            <a:ext cx="4618080" cy="35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65760" y="1097280"/>
            <a:ext cx="8229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Testing Playbook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233720" y="1554480"/>
            <a:ext cx="6447240" cy="454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template_horizontal</Template>
  <TotalTime>237</TotalTime>
  <Application>LibreOffice/6.1.5.2$Linux_X86_64 LibreOffice_project/10$Build-2</Application>
  <Words>90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2021-02-05T14:28:21Z</dcterms:created>
  <dc:creator>gustavo zarate</dc:creator>
  <dc:description/>
  <dc:language>en-US</dc:language>
  <cp:lastModifiedBy/>
  <dcterms:modified xsi:type="dcterms:W3CDTF">2021-09-10T12:50:20Z</dcterms:modified>
  <cp:revision>34</cp:revision>
  <dc:subject/>
  <dc:title>Linux commands at ebgroup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