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Ansible_test2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5040" cy="17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5760" y="1097280"/>
            <a:ext cx="8228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Setup hosts 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75400" y="1554480"/>
            <a:ext cx="2925000" cy="10058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368640" y="3062160"/>
            <a:ext cx="3380400" cy="96120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4389120" y="3225960"/>
            <a:ext cx="429768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200" spc="-1" strike="noStrike">
                <a:latin typeface="Arial"/>
              </a:rPr>
              <a:t>Here we are using the inventories folder, which is better to store hosts than /etc/ansible/hosts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403200" y="4389120"/>
            <a:ext cx="5906160" cy="1592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3657600" y="1554480"/>
            <a:ext cx="5351760" cy="7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65760" y="1097280"/>
            <a:ext cx="8228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Testing Playbook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865440" y="1920600"/>
            <a:ext cx="7418520" cy="302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247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2021-09-10T20:50:53Z</dcterms:modified>
  <cp:revision>41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