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213048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Ansible_test3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371600" y="3886200"/>
            <a:ext cx="6394680" cy="17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Arial"/>
                <a:ea typeface="DejaVu Sans"/>
              </a:rPr>
              <a:t>Authors: eb00X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5760" y="1097280"/>
            <a:ext cx="82285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Setup hosts file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50720" y="2928240"/>
            <a:ext cx="5310000" cy="6678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365760" y="1737360"/>
            <a:ext cx="2803320" cy="84024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427680" y="4012560"/>
            <a:ext cx="3504240" cy="11995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tretch/>
        </p:blipFill>
        <p:spPr>
          <a:xfrm>
            <a:off x="376560" y="5394960"/>
            <a:ext cx="5932800" cy="12754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5"/>
          <a:stretch/>
        </p:blipFill>
        <p:spPr>
          <a:xfrm>
            <a:off x="3481560" y="1737360"/>
            <a:ext cx="3285000" cy="76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65760" y="1097280"/>
            <a:ext cx="82285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Testing Playbook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48640" y="1645920"/>
            <a:ext cx="6046920" cy="51372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548640" y="2848680"/>
            <a:ext cx="6418440" cy="263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371600" y="1554480"/>
            <a:ext cx="6428160" cy="437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template_horizontal</Template>
  <TotalTime>279</TotalTime>
  <Application>LibreOffice/6.1.5.2$Linux_X86_64 LibreOffice_project/10$Build-2</Application>
  <Words>90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2021-02-05T14:28:21Z</dcterms:created>
  <dc:creator>gustavo zarate</dc:creator>
  <dc:description/>
  <dc:language>en-US</dc:language>
  <cp:lastModifiedBy/>
  <dcterms:modified xsi:type="dcterms:W3CDTF">2021-09-10T23:02:35Z</dcterms:modified>
  <cp:revision>45</cp:revision>
  <dc:subject/>
  <dc:title>Linux commands at ebgroup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