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6520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Ansible_test4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3600" cy="17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Arial"/>
                <a:ea typeface="DejaVu Sans"/>
              </a:rPr>
              <a:t>Authors: eb00X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5760" y="1097280"/>
            <a:ext cx="8227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Setup hosts file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57600" y="1463040"/>
            <a:ext cx="3255840" cy="7797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40080" y="1463040"/>
            <a:ext cx="2685600" cy="13708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803160" y="3017520"/>
            <a:ext cx="4956840" cy="69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1097280"/>
            <a:ext cx="530208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ansible-playbook HelloWorld.yml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45960" y="1603440"/>
            <a:ext cx="3493800" cy="125604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4061520" y="1580400"/>
            <a:ext cx="4903560" cy="7891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429120" y="3190680"/>
            <a:ext cx="4375800" cy="75492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365760" y="4480560"/>
            <a:ext cx="5694480" cy="1980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4965480" y="3233520"/>
            <a:ext cx="3903840" cy="78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1542600"/>
            <a:ext cx="8046720" cy="504108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65760" y="1097280"/>
            <a:ext cx="82274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Testing Playbook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31520" y="2377440"/>
            <a:ext cx="694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var1 come from roles, var2 comes from host_vars and var3 comes from group_vars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097280" y="1452240"/>
            <a:ext cx="5884920" cy="74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template_horizontal</Template>
  <TotalTime>487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2021-02-05T14:28:21Z</dcterms:created>
  <dc:creator>gustavo zarate</dc:creator>
  <dc:description/>
  <dc:language>en-US</dc:language>
  <cp:lastModifiedBy/>
  <dcterms:modified xsi:type="dcterms:W3CDTF">2021-09-23T13:58:15Z</dcterms:modified>
  <cp:revision>55</cp:revision>
  <dc:subject/>
  <dc:title>Linux commands at ebgroup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