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70" spc="-1" strike="noStrike">
                <a:latin typeface="Arial"/>
              </a:rPr>
              <a:t>Click to edit the title text format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Click to edit the outline text format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Fourth Outline Level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Fifth Outline Level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Sixth Outline Level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Seventh Outline Level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CCD1DC6-D2E3-4F07-82DC-FDFCE5BBFB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870" spc="-1" strike="noStrike">
                <a:latin typeface="Arial"/>
              </a:rPr>
              <a:t>Ansible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8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270" spc="-1" strike="noStrike">
                <a:latin typeface="Arial"/>
              </a:rPr>
              <a:t>Settings</a:t>
            </a:r>
            <a:endParaRPr b="0" lang="en-US" sz="4270" spc="-1" strike="noStrike">
              <a:latin typeface="Arial"/>
            </a:endParaRPr>
          </a:p>
          <a:p>
            <a:pPr algn="ctr"/>
            <a:endParaRPr b="0" lang="en-US" sz="4270" spc="-1" strike="noStrike">
              <a:latin typeface="Arial"/>
            </a:endParaRPr>
          </a:p>
          <a:p>
            <a:pPr algn="ctr"/>
            <a:r>
              <a:rPr b="0" lang="en-US" sz="4270" spc="-1" strike="noStrike">
                <a:latin typeface="Arial"/>
              </a:rPr>
              <a:t>Author: Gustavo Zarate</a:t>
            </a:r>
            <a:endParaRPr b="0" lang="en-US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2023-04-04T00:17:40Z</dcterms:created>
  <dc:creator/>
  <dc:description/>
  <dc:language>en-US</dc:language>
  <cp:lastModifiedBy/>
  <dcterms:modified xsi:type="dcterms:W3CDTF">2023-04-05T04:51:31Z</dcterms:modified>
  <cp:revision>3</cp:revision>
  <dc:subject/>
  <dc:title/>
</cp:coreProperties>
</file>