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7" r:id="rId3"/>
    <p:sldId id="288" r:id="rId4"/>
    <p:sldId id="28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960440" cy="25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52736"/>
            <a:ext cx="3888432" cy="24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038334"/>
            <a:ext cx="4176466" cy="41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16632"/>
            <a:ext cx="4392488" cy="72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1556792"/>
            <a:ext cx="3096344" cy="32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1988840"/>
            <a:ext cx="3888432" cy="29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2276872"/>
            <a:ext cx="1728192" cy="247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60032" y="479715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=&gt; Daniel muss </a:t>
            </a:r>
            <a:r>
              <a:rPr lang="en-US" sz="1400" dirty="0" err="1" smtClean="0"/>
              <a:t>mehr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1076 </a:t>
            </a:r>
            <a:r>
              <a:rPr lang="en-US" sz="1400" dirty="0" err="1" smtClean="0"/>
              <a:t>Tage</a:t>
            </a:r>
            <a:r>
              <a:rPr lang="en-US" sz="1400" dirty="0" smtClean="0"/>
              <a:t> </a:t>
            </a:r>
            <a:r>
              <a:rPr lang="en-US" sz="1400" dirty="0" err="1" smtClean="0"/>
              <a:t>zeichnen</a:t>
            </a:r>
            <a:r>
              <a:rPr lang="en-US" sz="1400" dirty="0" smtClean="0"/>
              <a:t>, </a:t>
            </a:r>
            <a:r>
              <a:rPr lang="en-US" sz="1400" dirty="0" err="1" smtClean="0"/>
              <a:t>damit</a:t>
            </a:r>
            <a:r>
              <a:rPr lang="en-US" sz="1400" dirty="0" smtClean="0"/>
              <a:t> die </a:t>
            </a:r>
            <a:r>
              <a:rPr lang="en-US" sz="1400" dirty="0" err="1" smtClean="0"/>
              <a:t>Breite</a:t>
            </a:r>
            <a:r>
              <a:rPr lang="en-US" sz="1400" dirty="0" smtClean="0"/>
              <a:t> des </a:t>
            </a:r>
            <a:r>
              <a:rPr lang="en-US" sz="1400" dirty="0" err="1" smtClean="0"/>
              <a:t>Intervalls</a:t>
            </a:r>
            <a:r>
              <a:rPr lang="en-US" sz="1400" dirty="0" smtClean="0"/>
              <a:t> </a:t>
            </a:r>
            <a:r>
              <a:rPr lang="en-US" sz="1400" dirty="0" err="1" smtClean="0"/>
              <a:t>kleiner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1 </a:t>
            </a:r>
            <a:r>
              <a:rPr lang="en-US" sz="1400" dirty="0" err="1" smtClean="0"/>
              <a:t>ist</a:t>
            </a:r>
            <a:r>
              <a:rPr lang="en-US" sz="1400" dirty="0" smtClean="0"/>
              <a:t>. </a:t>
            </a:r>
            <a:endParaRPr lang="de-DE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1913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1913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210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71247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2656"/>
            <a:ext cx="71913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3628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996952"/>
            <a:ext cx="46291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2961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4295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2199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258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7191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2656"/>
            <a:ext cx="72104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22947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74009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zarate</dc:creator>
  <cp:lastModifiedBy>gustavo zarate</cp:lastModifiedBy>
  <cp:revision>26</cp:revision>
  <dcterms:created xsi:type="dcterms:W3CDTF">2021-02-11T17:28:05Z</dcterms:created>
  <dcterms:modified xsi:type="dcterms:W3CDTF">2021-02-24T08:26:20Z</dcterms:modified>
</cp:coreProperties>
</file>