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5376049" cy="64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2</cp:revision>
  <dcterms:created xsi:type="dcterms:W3CDTF">2021-02-21T10:13:50Z</dcterms:created>
  <dcterms:modified xsi:type="dcterms:W3CDTF">2021-02-22T07:56:51Z</dcterms:modified>
</cp:coreProperties>
</file>