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23/02/2021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23/02/2021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23/02/2021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23/02/2021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23/02/2021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23/02/2021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23/02/2021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t="26270"/>
          <a:stretch>
            <a:fillRect/>
          </a:stretch>
        </p:blipFill>
        <p:spPr bwMode="auto">
          <a:xfrm>
            <a:off x="1403648" y="332656"/>
            <a:ext cx="5923425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3175" y="2305050"/>
            <a:ext cx="40576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2656"/>
            <a:ext cx="79724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692696"/>
            <a:ext cx="71056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81000"/>
            <a:ext cx="64293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209800"/>
            <a:ext cx="6372225" cy="2038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15240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Gustavo_Zarate.ipynb</a:t>
            </a:r>
            <a:r>
              <a:rPr lang="en-US" dirty="0" smtClean="0"/>
              <a:t> </a:t>
            </a:r>
            <a:r>
              <a:rPr lang="en-US" dirty="0" err="1" smtClean="0"/>
              <a:t>wurde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Aufgabenblatt1 </a:t>
            </a:r>
            <a:r>
              <a:rPr lang="en-US" dirty="0" err="1" smtClean="0"/>
              <a:t>abgegeben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5115204"/>
            <a:ext cx="3051051" cy="144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508104" y="465313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student answer</a:t>
            </a:r>
            <a:endParaRPr lang="de-DE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5013176"/>
            <a:ext cx="21050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5445224"/>
            <a:ext cx="1485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5257800" cy="41710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4293096"/>
            <a:ext cx="4791075" cy="2352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004048" y="386104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student answer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32451"/>
          <a:stretch>
            <a:fillRect/>
          </a:stretch>
        </p:blipFill>
        <p:spPr bwMode="auto">
          <a:xfrm>
            <a:off x="228601" y="533401"/>
            <a:ext cx="3191271" cy="282021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340768"/>
            <a:ext cx="4136922" cy="2318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221088"/>
            <a:ext cx="2724793" cy="249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148064" y="69269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student answer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148064" y="378904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student answer</a:t>
            </a:r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4293096"/>
            <a:ext cx="2736304" cy="237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55576" y="386104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student answer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5257800"/>
            <a:ext cx="31051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149080"/>
            <a:ext cx="50196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260648"/>
            <a:ext cx="4652924" cy="3600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652120" y="429309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student answer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6286500" cy="2686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933056"/>
            <a:ext cx="50482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6334125" cy="29622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5202896" cy="4191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6250" y="2590800"/>
            <a:ext cx="466247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" y="46482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realistisch</a:t>
            </a:r>
            <a:r>
              <a:rPr lang="en-US" dirty="0" smtClean="0"/>
              <a:t>,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entspricht</a:t>
            </a:r>
            <a:r>
              <a:rPr lang="en-US" dirty="0" smtClean="0"/>
              <a:t> </a:t>
            </a:r>
            <a:r>
              <a:rPr lang="en-US" dirty="0" err="1" smtClean="0"/>
              <a:t>unsere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. 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On-screen Show (4:3)</PresentationFormat>
  <Paragraphs>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Tema de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gustavo zarate</dc:creator>
  <cp:lastModifiedBy>gustavo zarate</cp:lastModifiedBy>
  <cp:revision>5</cp:revision>
  <dcterms:created xsi:type="dcterms:W3CDTF">2021-02-17T19:21:22Z</dcterms:created>
  <dcterms:modified xsi:type="dcterms:W3CDTF">2021-02-23T22:33:58Z</dcterms:modified>
</cp:coreProperties>
</file>