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6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780928"/>
            <a:ext cx="3486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/>
          <p:nvPr/>
        </p:nvPicPr>
        <p:blipFill>
          <a:blip r:embed="rId2" cstate="print"/>
          <a:stretch/>
        </p:blipFill>
        <p:spPr>
          <a:xfrm>
            <a:off x="380880" y="380880"/>
            <a:ext cx="2723760" cy="2409480"/>
          </a:xfrm>
          <a:prstGeom prst="rect">
            <a:avLst/>
          </a:prstGeom>
          <a:ln w="9360">
            <a:noFill/>
          </a:ln>
        </p:spPr>
      </p:pic>
      <p:pic>
        <p:nvPicPr>
          <p:cNvPr id="109" name="Picture 3"/>
          <p:cNvPicPr/>
          <p:nvPr/>
        </p:nvPicPr>
        <p:blipFill>
          <a:blip r:embed="rId3" cstate="print"/>
          <a:stretch/>
        </p:blipFill>
        <p:spPr>
          <a:xfrm>
            <a:off x="3657600" y="2971800"/>
            <a:ext cx="4895640" cy="2980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138238"/>
            <a:ext cx="43053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81113"/>
            <a:ext cx="67056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200150"/>
            <a:ext cx="66960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68675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44481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585913"/>
            <a:ext cx="79533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852488"/>
            <a:ext cx="62674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6248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717032"/>
            <a:ext cx="35909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332657"/>
            <a:ext cx="5112568" cy="3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340768"/>
            <a:ext cx="1653530" cy="396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340768"/>
            <a:ext cx="18097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94360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61722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4653930" cy="183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32856"/>
            <a:ext cx="245910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420888"/>
            <a:ext cx="260725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636912"/>
            <a:ext cx="3199822" cy="26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5085184"/>
            <a:ext cx="1592585" cy="151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55172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de-DE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1328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answer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4968552" cy="516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zarate</dc:creator>
  <cp:lastModifiedBy>gustavo zarate</cp:lastModifiedBy>
  <cp:revision>2</cp:revision>
  <dcterms:created xsi:type="dcterms:W3CDTF">2021-02-17T19:25:32Z</dcterms:created>
  <dcterms:modified xsi:type="dcterms:W3CDTF">2021-02-22T08:53:39Z</dcterms:modified>
</cp:coreProperties>
</file>