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klausur</a:t>
            </a:r>
            <a:r>
              <a:rPr lang="en-US" dirty="0" smtClean="0"/>
              <a:t> 1718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Goethe </a:t>
            </a:r>
            <a:r>
              <a:rPr lang="en-US" dirty="0" err="1" smtClean="0"/>
              <a:t>Universitat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3920"/>
            <a:ext cx="5748338" cy="640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396049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724400" cy="37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41977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1"/>
            <a:ext cx="413657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8438" y="228600"/>
            <a:ext cx="443182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41939"/>
            <a:ext cx="5915025" cy="395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4191000" cy="224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1"/>
            <a:ext cx="421692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4802" r="1412"/>
          <a:stretch>
            <a:fillRect/>
          </a:stretch>
        </p:blipFill>
        <p:spPr bwMode="auto">
          <a:xfrm>
            <a:off x="4419600" y="2296558"/>
            <a:ext cx="4495800" cy="434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1"/>
            <a:ext cx="5486400" cy="212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480940"/>
            <a:ext cx="5024438" cy="416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klausur 1718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klausur 1718</dc:title>
  <dc:creator>gustavo zarate</dc:creator>
  <cp:lastModifiedBy>gustavo zarate</cp:lastModifiedBy>
  <cp:revision>2</cp:revision>
  <dcterms:created xsi:type="dcterms:W3CDTF">2006-08-16T00:00:00Z</dcterms:created>
  <dcterms:modified xsi:type="dcterms:W3CDTF">2020-08-23T15:34:36Z</dcterms:modified>
</cp:coreProperties>
</file>