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6" y="-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Author: Gustavo </a:t>
            </a:r>
            <a:r>
              <a:rPr lang="en-US" dirty="0" err="1" smtClean="0"/>
              <a:t>Zarate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9906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Qualitative characteristics</a:t>
            </a:r>
            <a:r>
              <a:rPr lang="en-US" dirty="0" smtClean="0"/>
              <a:t>: they do not reflect a measure.  Their modalities are generally not ordered.</a:t>
            </a:r>
          </a:p>
          <a:p>
            <a:r>
              <a:rPr lang="en-US" dirty="0" smtClean="0"/>
              <a:t>All the possible methods are listed in a nomenclature</a:t>
            </a:r>
            <a:r>
              <a:rPr lang="en-US" dirty="0" smtClean="0"/>
              <a:t>.</a:t>
            </a:r>
          </a:p>
          <a:p>
            <a:endParaRPr lang="de-DE" dirty="0"/>
          </a:p>
        </p:txBody>
      </p:sp>
      <p:sp>
        <p:nvSpPr>
          <p:cNvPr id="3" name="Rectangle 2"/>
          <p:cNvSpPr/>
          <p:nvPr/>
        </p:nvSpPr>
        <p:spPr>
          <a:xfrm>
            <a:off x="4267200" y="25908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Discrete quantitative characters</a:t>
            </a:r>
            <a:r>
              <a:rPr lang="en-US" dirty="0" smtClean="0"/>
              <a:t>: they translate one or more measurements.</a:t>
            </a:r>
          </a:p>
          <a:p>
            <a:r>
              <a:rPr lang="en-US" dirty="0" smtClean="0"/>
              <a:t>precisely a count.  Their modalities are isolated numbers; they are usually integers.</a:t>
            </a:r>
          </a:p>
          <a:p>
            <a:r>
              <a:rPr lang="en-US" dirty="0" smtClean="0"/>
              <a:t>If there is a very large number of modalities, the variable will be assimilated to a continuous variable. 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304800" y="49530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Continuous Quantitative Characteristics</a:t>
            </a:r>
            <a:r>
              <a:rPr lang="en-US" dirty="0" smtClean="0"/>
              <a:t>: They reflect a measurement and</a:t>
            </a:r>
          </a:p>
          <a:p>
            <a:r>
              <a:rPr lang="en-US" dirty="0" smtClean="0"/>
              <a:t>are expressed by a number whose possible values form a continuous set, or a very large number of isolated values.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381000" y="381000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The different types of characters and statistical variables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124200"/>
            <a:ext cx="1905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Scores example</a:t>
            </a:r>
          </a:p>
          <a:p>
            <a:endParaRPr lang="en-US" dirty="0"/>
          </a:p>
          <a:p>
            <a:r>
              <a:rPr lang="en-US" dirty="0" smtClean="0"/>
              <a:t>Student 1 = 10</a:t>
            </a:r>
          </a:p>
          <a:p>
            <a:r>
              <a:rPr lang="en-US" dirty="0" smtClean="0"/>
              <a:t>Student 2 = 20</a:t>
            </a:r>
          </a:p>
          <a:p>
            <a:r>
              <a:rPr lang="en-US" dirty="0" smtClean="0"/>
              <a:t>Student 3 = 20</a:t>
            </a:r>
          </a:p>
          <a:p>
            <a:r>
              <a:rPr lang="en-US" dirty="0" smtClean="0"/>
              <a:t>Student 4 = 20</a:t>
            </a:r>
          </a:p>
          <a:p>
            <a:r>
              <a:rPr lang="en-US" dirty="0" smtClean="0"/>
              <a:t>Student 5 = 30</a:t>
            </a:r>
          </a:p>
          <a:p>
            <a:r>
              <a:rPr lang="en-US" dirty="0" smtClean="0"/>
              <a:t>Student 6 = 0</a:t>
            </a:r>
          </a:p>
          <a:p>
            <a:r>
              <a:rPr lang="en-US" dirty="0" smtClean="0"/>
              <a:t>Student 7 = 70</a:t>
            </a:r>
          </a:p>
          <a:p>
            <a:r>
              <a:rPr lang="en-US" dirty="0" smtClean="0"/>
              <a:t>Student 8 = 72</a:t>
            </a:r>
          </a:p>
          <a:p>
            <a:r>
              <a:rPr lang="en-US" dirty="0" smtClean="0"/>
              <a:t>Student 9 = 10</a:t>
            </a:r>
          </a:p>
          <a:p>
            <a:r>
              <a:rPr lang="en-US" dirty="0" smtClean="0"/>
              <a:t>Student 10 = 20</a:t>
            </a:r>
            <a:endParaRPr lang="de-D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371600"/>
            <a:ext cx="5610225" cy="13445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4419600"/>
            <a:ext cx="5791200" cy="715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52400" y="3048000"/>
            <a:ext cx="8686800" cy="358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708920"/>
            <a:ext cx="40862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00808"/>
            <a:ext cx="7380312" cy="3210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8028384" cy="375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7704856" cy="3356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Statistics</vt:lpstr>
      <vt:lpstr>Slide 2</vt:lpstr>
      <vt:lpstr>Mean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gustavo zarate</dc:creator>
  <cp:lastModifiedBy>gustavo zarate</cp:lastModifiedBy>
  <cp:revision>4</cp:revision>
  <dcterms:created xsi:type="dcterms:W3CDTF">2006-08-16T00:00:00Z</dcterms:created>
  <dcterms:modified xsi:type="dcterms:W3CDTF">2020-10-24T15:18:29Z</dcterms:modified>
</cp:coreProperties>
</file>