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886200"/>
            <a:ext cx="6619875" cy="136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8" y="161925"/>
            <a:ext cx="8658225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1309688" y="-700087"/>
            <a:ext cx="6210300" cy="806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1266825"/>
            <a:ext cx="86201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276225"/>
            <a:ext cx="8743950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" y="128588"/>
            <a:ext cx="8820150" cy="660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9538"/>
            <a:ext cx="8839200" cy="663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133350"/>
            <a:ext cx="870585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290513"/>
            <a:ext cx="8724900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423863"/>
            <a:ext cx="80581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28613"/>
            <a:ext cx="8686800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gustavo zarate</dc:creator>
  <cp:lastModifiedBy>gustavo zarate</cp:lastModifiedBy>
  <cp:revision>7</cp:revision>
  <dcterms:created xsi:type="dcterms:W3CDTF">2006-08-16T00:00:00Z</dcterms:created>
  <dcterms:modified xsi:type="dcterms:W3CDTF">2021-02-21T10:48:16Z</dcterms:modified>
</cp:coreProperties>
</file>