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96" y="-1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Kollisions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Let's imagine we have 1 object and 4 possible places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3333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33600" y="15240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see, there is no possibility of collision, because we only have one object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32004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collision: 0%</a:t>
            </a:r>
          </a:p>
          <a:p>
            <a:endParaRPr lang="en-US" dirty="0" smtClean="0"/>
          </a:p>
          <a:p>
            <a:r>
              <a:rPr lang="en-US" dirty="0" smtClean="0"/>
              <a:t>Probability of no collision: 100%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Kollisions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Let's imagine we have 2 objects and 4 possible places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5240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see, there are possible collisions, because we have 2 objects. There are 4 possibilities of 16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17145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09600" y="1371600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66800" y="2133600"/>
            <a:ext cx="381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905000" y="3581400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447800" y="2819400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5867400" y="32004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collision: 25%</a:t>
            </a:r>
          </a:p>
          <a:p>
            <a:endParaRPr lang="en-US" dirty="0" smtClean="0"/>
          </a:p>
          <a:p>
            <a:r>
              <a:rPr lang="en-US" dirty="0" smtClean="0"/>
              <a:t>Probability of no collision: 75%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Kollisions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Let's imagine we have 3 objects and 4 possible places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114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see, there are possible collisions, because we have 3 objects. There are 4 possibilities of 16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48510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28601" y="12192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838200" y="12192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2971800" y="12192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371600" y="12192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1905000" y="12192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2438400" y="12192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4495800" y="12192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5562600" y="12192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6629400" y="12192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/>
          <p:cNvSpPr/>
          <p:nvPr/>
        </p:nvSpPr>
        <p:spPr>
          <a:xfrm>
            <a:off x="8229600" y="12192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304800" y="19050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/>
          <p:cNvSpPr/>
          <p:nvPr/>
        </p:nvSpPr>
        <p:spPr>
          <a:xfrm>
            <a:off x="838200" y="19050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/>
          <p:cNvSpPr/>
          <p:nvPr/>
        </p:nvSpPr>
        <p:spPr>
          <a:xfrm>
            <a:off x="2438400" y="19050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/>
          <p:cNvSpPr/>
          <p:nvPr/>
        </p:nvSpPr>
        <p:spPr>
          <a:xfrm>
            <a:off x="2971800" y="19050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/>
          <p:cNvSpPr/>
          <p:nvPr/>
        </p:nvSpPr>
        <p:spPr>
          <a:xfrm>
            <a:off x="3505200" y="19050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3962400" y="19050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/>
          <p:cNvSpPr/>
          <p:nvPr/>
        </p:nvSpPr>
        <p:spPr>
          <a:xfrm>
            <a:off x="5029200" y="19050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/>
          <p:cNvSpPr/>
          <p:nvPr/>
        </p:nvSpPr>
        <p:spPr>
          <a:xfrm>
            <a:off x="5562600" y="19050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7162800" y="19050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/>
          <p:cNvSpPr/>
          <p:nvPr/>
        </p:nvSpPr>
        <p:spPr>
          <a:xfrm>
            <a:off x="8229600" y="19050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/>
          <p:cNvSpPr/>
          <p:nvPr/>
        </p:nvSpPr>
        <p:spPr>
          <a:xfrm>
            <a:off x="304800" y="25908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4"/>
          <p:cNvSpPr/>
          <p:nvPr/>
        </p:nvSpPr>
        <p:spPr>
          <a:xfrm>
            <a:off x="1371600" y="25908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tangle 35"/>
          <p:cNvSpPr/>
          <p:nvPr/>
        </p:nvSpPr>
        <p:spPr>
          <a:xfrm>
            <a:off x="2971800" y="25908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3505200" y="25908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4495800" y="25908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/>
          <p:cNvSpPr/>
          <p:nvPr/>
        </p:nvSpPr>
        <p:spPr>
          <a:xfrm>
            <a:off x="5029200" y="25908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tangle 39"/>
          <p:cNvSpPr/>
          <p:nvPr/>
        </p:nvSpPr>
        <p:spPr>
          <a:xfrm>
            <a:off x="5562600" y="25908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/>
          <p:cNvSpPr/>
          <p:nvPr/>
        </p:nvSpPr>
        <p:spPr>
          <a:xfrm>
            <a:off x="6096000" y="25908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tangle 41"/>
          <p:cNvSpPr/>
          <p:nvPr/>
        </p:nvSpPr>
        <p:spPr>
          <a:xfrm>
            <a:off x="7696200" y="25908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 42"/>
          <p:cNvSpPr/>
          <p:nvPr/>
        </p:nvSpPr>
        <p:spPr>
          <a:xfrm>
            <a:off x="8229600" y="25908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48400" y="48006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collision: 62.5%</a:t>
            </a:r>
          </a:p>
          <a:p>
            <a:endParaRPr lang="en-US" dirty="0" smtClean="0"/>
          </a:p>
          <a:p>
            <a:r>
              <a:rPr lang="en-US" dirty="0" smtClean="0"/>
              <a:t>Probability of no collision: 37.5%</a:t>
            </a:r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304800" y="32766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/>
          <p:cNvSpPr/>
          <p:nvPr/>
        </p:nvSpPr>
        <p:spPr>
          <a:xfrm>
            <a:off x="1905000" y="32766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2971800" y="32766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3962400" y="32766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5562600" y="32766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6096000" y="32766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6629400" y="32766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51"/>
          <p:cNvSpPr/>
          <p:nvPr/>
        </p:nvSpPr>
        <p:spPr>
          <a:xfrm>
            <a:off x="7162800" y="32766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/>
          <p:cNvSpPr/>
          <p:nvPr/>
        </p:nvSpPr>
        <p:spPr>
          <a:xfrm>
            <a:off x="7696200" y="32766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tangle 53"/>
          <p:cNvSpPr/>
          <p:nvPr/>
        </p:nvSpPr>
        <p:spPr>
          <a:xfrm>
            <a:off x="8229600" y="3276600"/>
            <a:ext cx="423746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Kollisions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Let's imagine we have 4 objects and 4 possible places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see, there are possible collisions, because we have 4 objects. Luckily there is a formula to solve this easier.  </a:t>
            </a:r>
            <a:endParaRPr lang="de-DE" dirty="0"/>
          </a:p>
        </p:txBody>
      </p:sp>
      <p:sp>
        <p:nvSpPr>
          <p:cNvPr id="63" name="TextBox 62"/>
          <p:cNvSpPr txBox="1"/>
          <p:nvPr/>
        </p:nvSpPr>
        <p:spPr>
          <a:xfrm>
            <a:off x="6248400" y="228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complete, take formula from Book </a:t>
            </a:r>
            <a:endParaRPr 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990600"/>
            <a:ext cx="3567113" cy="185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09800"/>
            <a:ext cx="2133601" cy="87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276600"/>
            <a:ext cx="4343400" cy="91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4572000"/>
            <a:ext cx="460636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4495800"/>
            <a:ext cx="2362200" cy="74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2514600"/>
            <a:ext cx="1676400" cy="35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581400"/>
            <a:ext cx="1676400" cy="35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4648200"/>
            <a:ext cx="1676400" cy="35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5638800"/>
            <a:ext cx="1676400" cy="35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0" y="5638800"/>
            <a:ext cx="2438400" cy="66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de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gustavo zarate</dc:creator>
  <cp:lastModifiedBy>gustavo zarate</cp:lastModifiedBy>
  <cp:revision>1</cp:revision>
  <dcterms:created xsi:type="dcterms:W3CDTF">2021-02-17T22:20:18Z</dcterms:created>
  <dcterms:modified xsi:type="dcterms:W3CDTF">2021-02-17T22:34:19Z</dcterms:modified>
</cp:coreProperties>
</file>