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sv-SE" sz="4400" spc="-1" strike="noStrike">
                <a:latin typeface="Arial"/>
              </a:rPr>
              <a:t>Click to move the slide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sv-SE" sz="2000" spc="-1" strike="noStrike">
                <a:latin typeface="Arial"/>
              </a:rPr>
              <a:t>Click to edit the notes' format</a:t>
            </a:r>
            <a:endParaRPr b="0" lang="sv-SE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sv-SE" sz="1400" spc="-1" strike="noStrike">
                <a:latin typeface="Times New Roman"/>
              </a:rPr>
              <a:t> </a:t>
            </a:r>
            <a:endParaRPr b="0" lang="sv-SE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sv-SE" sz="1400" spc="-1" strike="noStrike">
                <a:latin typeface="Times New Roman"/>
              </a:rPr>
              <a:t> </a:t>
            </a:r>
            <a:endParaRPr b="0" lang="sv-SE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sv-SE" sz="1400" spc="-1" strike="noStrike">
                <a:latin typeface="Times New Roman"/>
              </a:rPr>
              <a:t> </a:t>
            </a:r>
            <a:endParaRPr b="0" lang="sv-SE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8E7442B-AF0A-4CCE-A1F6-3AF036E7FC1F}" type="slidenum">
              <a:rPr b="0" lang="sv-SE" sz="1400" spc="-1" strike="noStrike">
                <a:latin typeface="Times New Roman"/>
              </a:rPr>
              <a:t>1</a:t>
            </a:fld>
            <a:endParaRPr b="0" lang="sv-S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0F63E864-9838-4500-9B32-4C32C2F3C75B}" type="slidenum">
              <a:rPr b="0" lang="sv-SE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sv-SE" sz="1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</p:spPr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/>
          <a:p>
            <a:endParaRPr b="0" lang="sv-SE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6A23626C-A85F-462E-8E3F-BB83D0A0189A}" type="slidenum">
              <a:rPr b="0" lang="sv-SE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sv-SE" sz="1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</p:spPr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/>
          <a:p>
            <a:endParaRPr b="0" lang="sv-SE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00ED2633-6E2A-4A7B-98AE-4AC512C93F92}" type="slidenum">
              <a:rPr b="0" lang="sv-SE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sv-SE" sz="1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</p:spPr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/>
          <a:p>
            <a:endParaRPr b="0" lang="sv-SE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040FE052-38B2-4B29-8C55-BD08554FEB81}" type="slidenum">
              <a:rPr b="0" lang="sv-SE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sv-SE" sz="1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</p:spPr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/>
          <a:p>
            <a:endParaRPr b="0" lang="sv-SE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44DFABDE-D788-4553-8283-F4EB21FB5D35}" type="slidenum">
              <a:rPr b="0" lang="sv-SE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sv-SE" sz="1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</p:spPr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/>
          <a:p>
            <a:endParaRPr b="0" lang="sv-SE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D7B1C4E9-8532-4D78-8140-7AA3C4146300}" type="slidenum">
              <a:rPr b="0" lang="sv-SE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sv-SE" sz="1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</p:spPr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/>
          <a:p>
            <a:endParaRPr b="0" lang="sv-SE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sv-SE" sz="4400" spc="-1" strike="noStrike">
                <a:latin typeface="Arial"/>
              </a:rPr>
              <a:t>Click to edit the title text format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latin typeface="Arial"/>
              </a:rPr>
              <a:t>Click to edit the outline text format</a:t>
            </a:r>
            <a:endParaRPr b="0" lang="sv-S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latin typeface="Arial"/>
              </a:rPr>
              <a:t>Second Outline Level</a:t>
            </a:r>
            <a:endParaRPr b="0" lang="sv-S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latin typeface="Arial"/>
              </a:rPr>
              <a:t>Third Outline Level</a:t>
            </a:r>
            <a:endParaRPr b="0" lang="sv-S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latin typeface="Arial"/>
              </a:rPr>
              <a:t>Fourth Outline Level</a:t>
            </a:r>
            <a:endParaRPr b="0" lang="sv-S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Fifth Outline Level</a:t>
            </a:r>
            <a:endParaRPr b="0" lang="sv-S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Sixth Outline Level</a:t>
            </a:r>
            <a:endParaRPr b="0" lang="sv-S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Seventh Outline Level</a:t>
            </a:r>
            <a:endParaRPr b="0" lang="sv-S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Bildobjekt 6" descr=""/>
          <p:cNvPicPr/>
          <p:nvPr/>
        </p:nvPicPr>
        <p:blipFill>
          <a:blip r:embed="rId1"/>
          <a:stretch/>
        </p:blipFill>
        <p:spPr>
          <a:xfrm>
            <a:off x="0" y="1800"/>
            <a:ext cx="10079640" cy="566568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sv-SE" sz="4000" spc="-1" strike="noStrike">
                <a:solidFill>
                  <a:srgbClr val="70ad47"/>
                </a:solidFill>
                <a:latin typeface="Consolas"/>
                <a:ea typeface="DejaVu Sans"/>
              </a:rPr>
              <a:t>XPILOT – BOTNAME.pdf</a:t>
            </a:r>
            <a:endParaRPr b="0" lang="sv-SE" sz="40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497600" y="1549800"/>
            <a:ext cx="7109280" cy="36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1" lang="sv-SE" sz="3200" spc="-1" strike="noStrike" u="sng">
                <a:solidFill>
                  <a:srgbClr val="ffc000"/>
                </a:solidFill>
                <a:uFillTx/>
                <a:latin typeface="Consolas"/>
                <a:ea typeface="DejaVu Sans"/>
              </a:rPr>
              <a:t>Features</a:t>
            </a:r>
            <a:endParaRPr b="0" lang="sv-SE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sv-SE" sz="3200" spc="-1" strike="noStrike">
                <a:solidFill>
                  <a:srgbClr val="5e8ac7"/>
                </a:solidFill>
                <a:latin typeface="Consolas"/>
                <a:ea typeface="DejaVu Sans"/>
              </a:rPr>
              <a:t>Movement</a:t>
            </a:r>
            <a:r>
              <a:rPr b="0" lang="sv-SE" sz="3200" spc="-1" strike="noStrike">
                <a:solidFill>
                  <a:srgbClr val="ffffff"/>
                </a:solidFill>
                <a:latin typeface="Consolas"/>
                <a:ea typeface="DejaVu Sans"/>
              </a:rPr>
              <a:t> - Path following</a:t>
            </a:r>
            <a:endParaRPr b="0" lang="sv-SE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sv-SE" sz="3200" spc="-1" strike="noStrike">
                <a:solidFill>
                  <a:srgbClr val="5e8ac7"/>
                </a:solidFill>
                <a:latin typeface="Consolas"/>
                <a:ea typeface="DejaVu Sans"/>
              </a:rPr>
              <a:t>Pathfinding</a:t>
            </a:r>
            <a:r>
              <a:rPr b="0" lang="sv-SE" sz="3200" spc="-1" strike="noStrike">
                <a:solidFill>
                  <a:srgbClr val="ffffff"/>
                </a:solidFill>
                <a:latin typeface="Consolas"/>
                <a:ea typeface="DejaVu Sans"/>
              </a:rPr>
              <a:t> - Custom A*</a:t>
            </a:r>
            <a:endParaRPr b="0" lang="sv-SE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sv-SE" sz="3200" spc="-1" strike="noStrike">
                <a:solidFill>
                  <a:srgbClr val="5e8ac7"/>
                </a:solidFill>
                <a:latin typeface="Consolas"/>
                <a:ea typeface="DejaVu Sans"/>
              </a:rPr>
              <a:t>Item</a:t>
            </a:r>
            <a:r>
              <a:rPr b="0" lang="sv-SE" sz="3200" spc="-1" strike="noStrike">
                <a:solidFill>
                  <a:srgbClr val="00aaad"/>
                </a:solidFill>
                <a:latin typeface="Consolas"/>
                <a:ea typeface="DejaVu Sans"/>
              </a:rPr>
              <a:t> </a:t>
            </a:r>
            <a:r>
              <a:rPr b="0" lang="sv-SE" sz="3200" spc="-1" strike="noStrike">
                <a:solidFill>
                  <a:srgbClr val="5e8ac7"/>
                </a:solidFill>
                <a:latin typeface="Consolas"/>
                <a:ea typeface="DejaVu Sans"/>
              </a:rPr>
              <a:t>Collection</a:t>
            </a:r>
            <a:r>
              <a:rPr b="0" lang="sv-SE" sz="3200" spc="-1" strike="noStrike">
                <a:solidFill>
                  <a:srgbClr val="4472c4"/>
                </a:solidFill>
                <a:latin typeface="Consolas"/>
                <a:ea typeface="DejaVu Sans"/>
              </a:rPr>
              <a:t> </a:t>
            </a:r>
            <a:r>
              <a:rPr b="0" lang="sv-SE" sz="3200" spc="-1" strike="noStrike">
                <a:solidFill>
                  <a:srgbClr val="ffffff"/>
                </a:solidFill>
                <a:latin typeface="Consolas"/>
                <a:ea typeface="DejaVu Sans"/>
              </a:rPr>
              <a:t>- Support all items</a:t>
            </a:r>
            <a:endParaRPr b="0" lang="sv-SE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sv-SE" sz="3200" spc="-1" strike="noStrike">
                <a:solidFill>
                  <a:srgbClr val="5e8ac7"/>
                </a:solidFill>
                <a:latin typeface="Consolas"/>
                <a:ea typeface="DejaVu Sans"/>
              </a:rPr>
              <a:t>Item</a:t>
            </a:r>
            <a:r>
              <a:rPr b="0" lang="sv-SE" sz="3200" spc="-1" strike="noStrike">
                <a:solidFill>
                  <a:srgbClr val="00aaad"/>
                </a:solidFill>
                <a:latin typeface="Consolas"/>
                <a:ea typeface="DejaVu Sans"/>
              </a:rPr>
              <a:t> </a:t>
            </a:r>
            <a:r>
              <a:rPr b="0" lang="sv-SE" sz="3200" spc="-1" strike="noStrike">
                <a:solidFill>
                  <a:srgbClr val="5e8ac7"/>
                </a:solidFill>
                <a:latin typeface="Consolas"/>
                <a:ea typeface="DejaVu Sans"/>
              </a:rPr>
              <a:t>Handling</a:t>
            </a:r>
            <a:r>
              <a:rPr b="0" lang="sv-SE" sz="3200" spc="-1" strike="noStrike">
                <a:solidFill>
                  <a:srgbClr val="4472c4"/>
                </a:solidFill>
                <a:latin typeface="Consolas"/>
                <a:ea typeface="DejaVu Sans"/>
              </a:rPr>
              <a:t> </a:t>
            </a:r>
            <a:r>
              <a:rPr b="0" lang="sv-SE" sz="3200" spc="-1" strike="noStrike">
                <a:solidFill>
                  <a:srgbClr val="ffffff"/>
                </a:solidFill>
                <a:latin typeface="Consolas"/>
                <a:ea typeface="DejaVu Sans"/>
              </a:rPr>
              <a:t>- Support all items</a:t>
            </a:r>
            <a:endParaRPr b="0" lang="sv-SE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sv-SE" sz="3200" spc="-1" strike="noStrike">
                <a:solidFill>
                  <a:srgbClr val="5e8ac7"/>
                </a:solidFill>
                <a:latin typeface="Consolas"/>
                <a:ea typeface="DejaVu Sans"/>
              </a:rPr>
              <a:t>Extras</a:t>
            </a:r>
            <a:r>
              <a:rPr b="0" lang="sv-SE" sz="3200" spc="-1" strike="noStrike">
                <a:solidFill>
                  <a:srgbClr val="ffffff"/>
                </a:solidFill>
                <a:latin typeface="Consolas"/>
                <a:ea typeface="DejaVu Sans"/>
              </a:rPr>
              <a:t> - Refueling, Search and Destroy, Multithreading</a:t>
            </a:r>
            <a:endParaRPr b="0" lang="sv-SE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sv-SE" sz="3200" spc="-1" strike="noStrike">
                <a:solidFill>
                  <a:srgbClr val="5e8ac7"/>
                </a:solidFill>
                <a:latin typeface="Consolas"/>
                <a:ea typeface="DejaVu Sans"/>
              </a:rPr>
              <a:t>Debugging</a:t>
            </a:r>
            <a:r>
              <a:rPr b="0" lang="sv-SE" sz="3200" spc="-1" strike="noStrike">
                <a:solidFill>
                  <a:srgbClr val="ffffff"/>
                </a:solidFill>
                <a:latin typeface="Consolas"/>
                <a:ea typeface="DejaVu Sans"/>
              </a:rPr>
              <a:t> – Path drawing</a:t>
            </a:r>
            <a:endParaRPr b="0" lang="sv-SE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sv-SE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Bildobjekt 5" descr=""/>
          <p:cNvPicPr/>
          <p:nvPr/>
        </p:nvPicPr>
        <p:blipFill>
          <a:blip r:embed="rId1"/>
          <a:stretch/>
        </p:blipFill>
        <p:spPr>
          <a:xfrm>
            <a:off x="0" y="1800"/>
            <a:ext cx="10079640" cy="5665680"/>
          </a:xfrm>
          <a:prstGeom prst="rect">
            <a:avLst/>
          </a:prstGeom>
          <a:ln>
            <a:noFill/>
          </a:ln>
        </p:spPr>
      </p:pic>
      <p:sp>
        <p:nvSpPr>
          <p:cNvPr id="4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sv-SE" sz="4000" spc="-1" strike="noStrike">
                <a:solidFill>
                  <a:srgbClr val="70ad47"/>
                </a:solidFill>
                <a:latin typeface="Consolas"/>
                <a:ea typeface="DejaVu Sans"/>
              </a:rPr>
              <a:t>MOVEMENT – BOTNAME.pdf</a:t>
            </a:r>
            <a:endParaRPr b="0" lang="sv-SE" sz="40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1489680" y="1326600"/>
            <a:ext cx="71247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sv-SE" sz="2500" spc="-1" strike="noStrike">
                <a:solidFill>
                  <a:srgbClr val="5e8ac7"/>
                </a:solidFill>
                <a:latin typeface="Consolas"/>
                <a:ea typeface="DejaVu Sans"/>
              </a:rPr>
              <a:t>Custom A*</a:t>
            </a:r>
            <a:r>
              <a:rPr b="0" lang="sv-SE" sz="2500" spc="-1" strike="noStrike">
                <a:solidFill>
                  <a:srgbClr val="4472c4"/>
                </a:solidFill>
                <a:latin typeface="Consolas"/>
                <a:ea typeface="DejaVu Sans"/>
              </a:rPr>
              <a:t> </a:t>
            </a:r>
            <a:r>
              <a:rPr b="0" lang="sv-SE" sz="2500" spc="-1" strike="noStrike">
                <a:solidFill>
                  <a:srgbClr val="ffffff"/>
                </a:solidFill>
                <a:latin typeface="Consolas"/>
                <a:ea typeface="DejaVu Sans"/>
              </a:rPr>
              <a:t>- Three parts</a:t>
            </a:r>
            <a:endParaRPr b="0" lang="sv-SE" sz="2500" spc="-1" strike="noStrike">
              <a:latin typeface="Arial"/>
            </a:endParaRPr>
          </a:p>
          <a:p>
            <a:pPr marL="457200" indent="-456120" algn="ctr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Font typeface="StarSymbol"/>
              <a:buAutoNum type="arabicPeriod"/>
            </a:pPr>
            <a:r>
              <a:rPr b="0" lang="sv-SE" sz="2500" spc="-1" strike="noStrike">
                <a:solidFill>
                  <a:srgbClr val="ffffff"/>
                </a:solidFill>
                <a:latin typeface="Consolas"/>
                <a:ea typeface="DejaVu Sans"/>
              </a:rPr>
              <a:t>Generating path </a:t>
            </a:r>
            <a:endParaRPr b="0" lang="sv-SE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sv-SE" sz="2500" spc="-1" strike="noStrike">
                <a:solidFill>
                  <a:srgbClr val="ffffff"/>
                </a:solidFill>
                <a:latin typeface="Consolas"/>
                <a:ea typeface="DejaVu Sans"/>
              </a:rPr>
              <a:t>2. Optimizing path </a:t>
            </a:r>
            <a:endParaRPr b="0" lang="sv-SE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sv-SE" sz="2500" spc="-1" strike="noStrike">
                <a:solidFill>
                  <a:srgbClr val="ffffff"/>
                </a:solidFill>
                <a:latin typeface="Consolas"/>
                <a:ea typeface="DejaVu Sans"/>
              </a:rPr>
              <a:t>3. Making path safer</a:t>
            </a:r>
            <a:endParaRPr b="0" lang="sv-SE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sv-SE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sv-SE" sz="2500" spc="-1" strike="noStrike">
              <a:latin typeface="Arial"/>
            </a:endParaRPr>
          </a:p>
        </p:txBody>
      </p:sp>
      <p:pic>
        <p:nvPicPr>
          <p:cNvPr id="50" name="Bildobjekt 6" descr=""/>
          <p:cNvPicPr/>
          <p:nvPr/>
        </p:nvPicPr>
        <p:blipFill>
          <a:blip r:embed="rId2"/>
          <a:stretch/>
        </p:blipFill>
        <p:spPr>
          <a:xfrm>
            <a:off x="2514240" y="3607920"/>
            <a:ext cx="5076360" cy="179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Bildobjekt 5" descr=""/>
          <p:cNvPicPr/>
          <p:nvPr/>
        </p:nvPicPr>
        <p:blipFill>
          <a:blip r:embed="rId1"/>
          <a:stretch/>
        </p:blipFill>
        <p:spPr>
          <a:xfrm>
            <a:off x="0" y="1800"/>
            <a:ext cx="10079640" cy="5665680"/>
          </a:xfrm>
          <a:prstGeom prst="rect">
            <a:avLst/>
          </a:prstGeom>
          <a:ln>
            <a:noFill/>
          </a:ln>
        </p:spPr>
      </p:pic>
      <p:sp>
        <p:nvSpPr>
          <p:cNvPr id="52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sv-SE" sz="4000" spc="-1" strike="noStrike">
                <a:solidFill>
                  <a:srgbClr val="70ad47"/>
                </a:solidFill>
                <a:latin typeface="Consolas"/>
                <a:ea typeface="DejaVu Sans"/>
              </a:rPr>
              <a:t>ITEMS – BOTNAME.pdf</a:t>
            </a:r>
            <a:endParaRPr b="0" lang="sv-SE" sz="40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1489680" y="1326600"/>
            <a:ext cx="71247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sv-SE" sz="2500" spc="-1" strike="noStrike">
                <a:solidFill>
                  <a:srgbClr val="5e8ac7"/>
                </a:solidFill>
                <a:latin typeface="Consolas"/>
                <a:ea typeface="DejaVu Sans"/>
              </a:rPr>
              <a:t>Collecting &amp; Handling</a:t>
            </a:r>
            <a:r>
              <a:rPr b="0" lang="sv-SE" sz="2500" spc="-1" strike="noStrike">
                <a:solidFill>
                  <a:srgbClr val="4472c4"/>
                </a:solidFill>
                <a:latin typeface="Consolas"/>
                <a:ea typeface="DejaVu Sans"/>
              </a:rPr>
              <a:t> </a:t>
            </a:r>
            <a:r>
              <a:rPr b="0" lang="sv-SE" sz="2500" spc="-1" strike="noStrike">
                <a:solidFill>
                  <a:srgbClr val="ffffff"/>
                </a:solidFill>
                <a:latin typeface="Consolas"/>
                <a:ea typeface="DejaVu Sans"/>
              </a:rPr>
              <a:t>– Dictionaries</a:t>
            </a:r>
            <a:endParaRPr b="0" lang="sv-SE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sv-SE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sv-SE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sv-SE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sv-SE" sz="2500" spc="-1" strike="noStrike">
              <a:latin typeface="Arial"/>
            </a:endParaRPr>
          </a:p>
        </p:txBody>
      </p:sp>
      <p:pic>
        <p:nvPicPr>
          <p:cNvPr id="54" name="Bildobjekt 3" descr=""/>
          <p:cNvPicPr/>
          <p:nvPr/>
        </p:nvPicPr>
        <p:blipFill>
          <a:blip r:embed="rId2"/>
          <a:stretch/>
        </p:blipFill>
        <p:spPr>
          <a:xfrm>
            <a:off x="1583640" y="2828880"/>
            <a:ext cx="6937560" cy="198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Bildobjekt 5" descr=""/>
          <p:cNvPicPr/>
          <p:nvPr/>
        </p:nvPicPr>
        <p:blipFill>
          <a:blip r:embed="rId1"/>
          <a:stretch/>
        </p:blipFill>
        <p:spPr>
          <a:xfrm>
            <a:off x="0" y="1800"/>
            <a:ext cx="10079640" cy="5665680"/>
          </a:xfrm>
          <a:prstGeom prst="rect">
            <a:avLst/>
          </a:prstGeom>
          <a:ln>
            <a:noFill/>
          </a:ln>
        </p:spPr>
      </p:pic>
      <p:sp>
        <p:nvSpPr>
          <p:cNvPr id="5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sv-SE" sz="4400" spc="-1" strike="noStrike">
                <a:solidFill>
                  <a:srgbClr val="70ad47"/>
                </a:solidFill>
                <a:latin typeface="Consolas"/>
                <a:ea typeface="DejaVu Sans"/>
              </a:rPr>
              <a:t>CHAT – </a:t>
            </a:r>
            <a:r>
              <a:rPr b="0" lang="sv-SE" sz="4000" spc="-1" strike="noStrike">
                <a:solidFill>
                  <a:srgbClr val="70ad47"/>
                </a:solidFill>
                <a:latin typeface="Consolas"/>
                <a:ea typeface="DejaVu Sans"/>
              </a:rPr>
              <a:t>BOTNAME.pdf</a:t>
            </a:r>
            <a:endParaRPr b="0" lang="sv-SE" sz="4000" spc="-1" strike="noStrike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1489680" y="1326600"/>
            <a:ext cx="71247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sv-SE" sz="2500" spc="-1" strike="noStrike" u="sng">
                <a:solidFill>
                  <a:srgbClr val="ffc000"/>
                </a:solidFill>
                <a:uFillTx/>
                <a:latin typeface="Consolas"/>
                <a:ea typeface="DejaVu Sans"/>
              </a:rPr>
              <a:t>Standardized chat system</a:t>
            </a:r>
            <a:endParaRPr b="0" lang="sv-SE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sv-SE" sz="2500" spc="-1" strike="noStrike">
                <a:solidFill>
                  <a:srgbClr val="5e8ac7"/>
                </a:solidFill>
                <a:latin typeface="Consolas"/>
                <a:ea typeface="DejaVu Sans"/>
              </a:rPr>
              <a:t>collect-item</a:t>
            </a:r>
            <a:r>
              <a:rPr b="0" lang="sv-SE" sz="2500" spc="-1" strike="noStrike">
                <a:solidFill>
                  <a:srgbClr val="4472c4"/>
                </a:solidFill>
                <a:latin typeface="Consolas"/>
                <a:ea typeface="DejaVu Sans"/>
              </a:rPr>
              <a:t> </a:t>
            </a:r>
            <a:r>
              <a:rPr b="0" i="1" lang="sv-SE" sz="2500" spc="-1" strike="noStrike">
                <a:solidFill>
                  <a:srgbClr val="ffffff"/>
                </a:solidFill>
                <a:latin typeface="Consolas"/>
                <a:ea typeface="DejaVu Sans"/>
              </a:rPr>
              <a:t>itemtype</a:t>
            </a:r>
            <a:r>
              <a:rPr b="1" lang="sv-SE" sz="2500" spc="-1" strike="noStrike">
                <a:solidFill>
                  <a:srgbClr val="ffffff"/>
                </a:solidFill>
                <a:latin typeface="Consolas"/>
                <a:ea typeface="DejaVu Sans"/>
              </a:rPr>
              <a:t> :[</a:t>
            </a:r>
            <a:r>
              <a:rPr b="1" i="1" lang="sv-SE" sz="2500" spc="-1" strike="noStrike">
                <a:solidFill>
                  <a:srgbClr val="ffffff"/>
                </a:solidFill>
                <a:latin typeface="Consolas"/>
                <a:ea typeface="DejaVu Sans"/>
              </a:rPr>
              <a:t>name</a:t>
            </a:r>
            <a:r>
              <a:rPr b="1" lang="sv-SE" sz="2500" spc="-1" strike="noStrike">
                <a:solidFill>
                  <a:srgbClr val="ffffff"/>
                </a:solidFill>
                <a:latin typeface="Consolas"/>
                <a:ea typeface="DejaVu Sans"/>
              </a:rPr>
              <a:t>]</a:t>
            </a:r>
            <a:endParaRPr b="0" lang="sv-SE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sv-SE" sz="2500" spc="-1" strike="noStrike">
                <a:solidFill>
                  <a:srgbClr val="5e8ac7"/>
                </a:solidFill>
                <a:latin typeface="Consolas"/>
                <a:ea typeface="DejaVu Sans"/>
              </a:rPr>
              <a:t>use-item</a:t>
            </a:r>
            <a:r>
              <a:rPr b="0" lang="sv-SE" sz="2500" spc="-1" strike="noStrike">
                <a:solidFill>
                  <a:srgbClr val="4472c4"/>
                </a:solidFill>
                <a:latin typeface="Consolas"/>
                <a:ea typeface="DejaVu Sans"/>
              </a:rPr>
              <a:t> </a:t>
            </a:r>
            <a:r>
              <a:rPr b="0" i="1" lang="sv-SE" sz="2500" spc="-1" strike="noStrike">
                <a:solidFill>
                  <a:srgbClr val="ffffff"/>
                </a:solidFill>
                <a:latin typeface="Consolas"/>
                <a:ea typeface="DejaVu Sans"/>
              </a:rPr>
              <a:t>itemtype</a:t>
            </a:r>
            <a:r>
              <a:rPr b="1" lang="sv-SE" sz="2500" spc="-1" strike="noStrike">
                <a:solidFill>
                  <a:srgbClr val="ffffff"/>
                </a:solidFill>
                <a:latin typeface="Consolas"/>
                <a:ea typeface="DejaVu Sans"/>
              </a:rPr>
              <a:t> </a:t>
            </a:r>
            <a:r>
              <a:rPr b="0" i="1" lang="sv-SE" sz="2500" spc="-1" strike="noStrike">
                <a:solidFill>
                  <a:srgbClr val="ffffff"/>
                </a:solidFill>
                <a:latin typeface="Consolas"/>
                <a:ea typeface="DejaVu Sans"/>
              </a:rPr>
              <a:t>x y </a:t>
            </a:r>
            <a:r>
              <a:rPr b="1" lang="sv-SE" sz="2500" spc="-1" strike="noStrike">
                <a:solidFill>
                  <a:srgbClr val="ffffff"/>
                </a:solidFill>
                <a:latin typeface="Consolas"/>
                <a:ea typeface="DejaVu Sans"/>
              </a:rPr>
              <a:t>:[</a:t>
            </a:r>
            <a:r>
              <a:rPr b="1" i="1" lang="sv-SE" sz="2500" spc="-1" strike="noStrike">
                <a:solidFill>
                  <a:srgbClr val="ffffff"/>
                </a:solidFill>
                <a:latin typeface="Consolas"/>
                <a:ea typeface="DejaVu Sans"/>
              </a:rPr>
              <a:t>name</a:t>
            </a:r>
            <a:r>
              <a:rPr b="1" lang="sv-SE" sz="2500" spc="-1" strike="noStrike">
                <a:solidFill>
                  <a:srgbClr val="ffffff"/>
                </a:solidFill>
                <a:latin typeface="Consolas"/>
                <a:ea typeface="DejaVu Sans"/>
              </a:rPr>
              <a:t>]</a:t>
            </a:r>
            <a:endParaRPr b="0" lang="sv-SE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sv-SE" sz="2500" spc="-1" strike="noStrike">
                <a:solidFill>
                  <a:srgbClr val="5e8ac7"/>
                </a:solidFill>
                <a:latin typeface="Consolas"/>
                <a:ea typeface="DejaVu Sans"/>
              </a:rPr>
              <a:t>move-to-</a:t>
            </a:r>
            <a:r>
              <a:rPr b="0" i="1" lang="sv-SE" sz="2500" spc="-1" strike="noStrike">
                <a:solidFill>
                  <a:srgbClr val="5e8ac7"/>
                </a:solidFill>
                <a:latin typeface="Consolas"/>
                <a:ea typeface="DejaVu Sans"/>
              </a:rPr>
              <a:t>(stop,pass,pos)</a:t>
            </a:r>
            <a:r>
              <a:rPr b="0" i="1" lang="sv-SE" sz="2500" spc="-1" strike="noStrike">
                <a:solidFill>
                  <a:srgbClr val="4472c4"/>
                </a:solidFill>
                <a:latin typeface="Consolas"/>
                <a:ea typeface="DejaVu Sans"/>
              </a:rPr>
              <a:t> </a:t>
            </a:r>
            <a:r>
              <a:rPr b="0" i="1" lang="sv-SE" sz="2500" spc="-1" strike="noStrike">
                <a:solidFill>
                  <a:srgbClr val="ffffff"/>
                </a:solidFill>
                <a:latin typeface="Consolas"/>
                <a:ea typeface="DejaVu Sans"/>
              </a:rPr>
              <a:t>x y </a:t>
            </a:r>
            <a:r>
              <a:rPr b="1" lang="sv-SE" sz="2500" spc="-1" strike="noStrike">
                <a:solidFill>
                  <a:srgbClr val="ffffff"/>
                </a:solidFill>
                <a:latin typeface="Consolas"/>
                <a:ea typeface="DejaVu Sans"/>
              </a:rPr>
              <a:t>:[</a:t>
            </a:r>
            <a:r>
              <a:rPr b="1" i="1" lang="sv-SE" sz="2500" spc="-1" strike="noStrike">
                <a:solidFill>
                  <a:srgbClr val="ffffff"/>
                </a:solidFill>
                <a:latin typeface="Consolas"/>
                <a:ea typeface="DejaVu Sans"/>
              </a:rPr>
              <a:t>name</a:t>
            </a:r>
            <a:r>
              <a:rPr b="1" lang="sv-SE" sz="2500" spc="-1" strike="noStrike">
                <a:solidFill>
                  <a:srgbClr val="ffffff"/>
                </a:solidFill>
                <a:latin typeface="Consolas"/>
                <a:ea typeface="DejaVu Sans"/>
              </a:rPr>
              <a:t>]</a:t>
            </a:r>
            <a:endParaRPr b="0" lang="sv-SE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i="1" lang="sv-SE" sz="2500" spc="-1" strike="noStrike">
                <a:solidFill>
                  <a:srgbClr val="5e8ac7"/>
                </a:solidFill>
                <a:latin typeface="Consolas"/>
                <a:ea typeface="DejaVu Sans"/>
              </a:rPr>
              <a:t>refuel</a:t>
            </a:r>
            <a:r>
              <a:rPr b="0" i="1" lang="sv-SE" sz="2500" spc="-1" strike="noStrike">
                <a:solidFill>
                  <a:srgbClr val="4472c4"/>
                </a:solidFill>
                <a:latin typeface="Consolas"/>
                <a:ea typeface="DejaVu Sans"/>
              </a:rPr>
              <a:t> </a:t>
            </a:r>
            <a:r>
              <a:rPr b="0" i="1" lang="sv-SE" sz="2500" spc="-1" strike="noStrike">
                <a:solidFill>
                  <a:srgbClr val="ffffff"/>
                </a:solidFill>
                <a:latin typeface="Consolas"/>
                <a:ea typeface="DejaVu Sans"/>
              </a:rPr>
              <a:t>stationId </a:t>
            </a:r>
            <a:r>
              <a:rPr b="1" lang="sv-SE" sz="2500" spc="-1" strike="noStrike">
                <a:solidFill>
                  <a:srgbClr val="ffffff"/>
                </a:solidFill>
                <a:latin typeface="Consolas"/>
                <a:ea typeface="DejaVu Sans"/>
              </a:rPr>
              <a:t>:[</a:t>
            </a:r>
            <a:r>
              <a:rPr b="1" i="1" lang="sv-SE" sz="2500" spc="-1" strike="noStrike">
                <a:solidFill>
                  <a:srgbClr val="ffffff"/>
                </a:solidFill>
                <a:latin typeface="Consolas"/>
                <a:ea typeface="DejaVu Sans"/>
              </a:rPr>
              <a:t>name</a:t>
            </a:r>
            <a:r>
              <a:rPr b="1" lang="sv-SE" sz="2500" spc="-1" strike="noStrike">
                <a:solidFill>
                  <a:srgbClr val="ffffff"/>
                </a:solidFill>
                <a:latin typeface="Consolas"/>
                <a:ea typeface="DejaVu Sans"/>
              </a:rPr>
              <a:t>]</a:t>
            </a:r>
            <a:endParaRPr b="0" lang="sv-SE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sv-SE" sz="25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Bildobjekt 5" descr=""/>
          <p:cNvPicPr/>
          <p:nvPr/>
        </p:nvPicPr>
        <p:blipFill>
          <a:blip r:embed="rId1"/>
          <a:stretch/>
        </p:blipFill>
        <p:spPr>
          <a:xfrm>
            <a:off x="0" y="1800"/>
            <a:ext cx="10079640" cy="5665680"/>
          </a:xfrm>
          <a:prstGeom prst="rect">
            <a:avLst/>
          </a:prstGeom>
          <a:ln>
            <a:noFill/>
          </a:ln>
        </p:spPr>
      </p:pic>
      <p:sp>
        <p:nvSpPr>
          <p:cNvPr id="5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sv-SE" sz="4000" spc="-1" strike="noStrike">
                <a:solidFill>
                  <a:srgbClr val="70ad47"/>
                </a:solidFill>
                <a:latin typeface="Consolas"/>
                <a:ea typeface="DejaVu Sans"/>
              </a:rPr>
              <a:t>DEBUG – BOTNAME.pdf</a:t>
            </a:r>
            <a:endParaRPr b="0" lang="sv-SE" sz="4000" spc="-1" strike="noStrike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1489680" y="1326600"/>
            <a:ext cx="71247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sv-SE" sz="2500" spc="-1" strike="noStrike">
                <a:solidFill>
                  <a:srgbClr val="5e8ac7"/>
                </a:solidFill>
                <a:latin typeface="Consolas"/>
                <a:ea typeface="DejaVu Sans"/>
              </a:rPr>
              <a:t>Debugging</a:t>
            </a:r>
            <a:r>
              <a:rPr b="0" lang="sv-SE" sz="2500" spc="-1" strike="noStrike">
                <a:solidFill>
                  <a:srgbClr val="4472c4"/>
                </a:solidFill>
                <a:latin typeface="Consolas"/>
                <a:ea typeface="DejaVu Sans"/>
              </a:rPr>
              <a:t> </a:t>
            </a:r>
            <a:r>
              <a:rPr b="0" lang="sv-SE" sz="2500" spc="-1" strike="noStrike">
                <a:solidFill>
                  <a:srgbClr val="ffffff"/>
                </a:solidFill>
                <a:latin typeface="Consolas"/>
                <a:ea typeface="DejaVu Sans"/>
              </a:rPr>
              <a:t>– Map &amp; Pathdrawing</a:t>
            </a:r>
            <a:endParaRPr b="0" lang="sv-SE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sv-SE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sv-SE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sv-SE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sv-SE" sz="2500" spc="-1" strike="noStrike">
              <a:latin typeface="Arial"/>
            </a:endParaRPr>
          </a:p>
        </p:txBody>
      </p:sp>
      <p:pic>
        <p:nvPicPr>
          <p:cNvPr id="61" name="Bildobjekt 3" descr=""/>
          <p:cNvPicPr/>
          <p:nvPr/>
        </p:nvPicPr>
        <p:blipFill>
          <a:blip r:embed="rId2"/>
          <a:stretch/>
        </p:blipFill>
        <p:spPr>
          <a:xfrm>
            <a:off x="3224880" y="2445840"/>
            <a:ext cx="3628440" cy="269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Bildobjekt 5" descr=""/>
          <p:cNvPicPr/>
          <p:nvPr/>
        </p:nvPicPr>
        <p:blipFill>
          <a:blip r:embed="rId1"/>
          <a:stretch/>
        </p:blipFill>
        <p:spPr>
          <a:xfrm>
            <a:off x="0" y="1800"/>
            <a:ext cx="10079640" cy="5665680"/>
          </a:xfrm>
          <a:prstGeom prst="rect">
            <a:avLst/>
          </a:prstGeom>
          <a:ln>
            <a:noFill/>
          </a:ln>
        </p:spPr>
      </p:pic>
      <p:sp>
        <p:nvSpPr>
          <p:cNvPr id="6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sv-SE" sz="4000" spc="-1" strike="noStrike">
                <a:solidFill>
                  <a:srgbClr val="70ad47"/>
                </a:solidFill>
                <a:latin typeface="Consolas"/>
                <a:ea typeface="DejaVu Sans"/>
              </a:rPr>
              <a:t>EXTRAS – BOTNAME.pdf</a:t>
            </a:r>
            <a:endParaRPr b="0" lang="sv-SE" sz="4000" spc="-1" strike="noStrike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1489680" y="1326600"/>
            <a:ext cx="71247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sv-SE" sz="2500" spc="-1" strike="noStrike">
                <a:solidFill>
                  <a:srgbClr val="5e8ac7"/>
                </a:solidFill>
                <a:latin typeface="Consolas"/>
                <a:ea typeface="DejaVu Sans"/>
              </a:rPr>
              <a:t>Search &amp; Destroy</a:t>
            </a:r>
            <a:r>
              <a:rPr b="0" lang="sv-SE" sz="2500" spc="-1" strike="noStrike">
                <a:solidFill>
                  <a:srgbClr val="4472c4"/>
                </a:solidFill>
                <a:latin typeface="Consolas"/>
                <a:ea typeface="DejaVu Sans"/>
              </a:rPr>
              <a:t> </a:t>
            </a:r>
            <a:r>
              <a:rPr b="0" lang="sv-SE" sz="2500" spc="-1" strike="noStrike">
                <a:solidFill>
                  <a:srgbClr val="ffffff"/>
                </a:solidFill>
                <a:latin typeface="Consolas"/>
                <a:ea typeface="DejaVu Sans"/>
              </a:rPr>
              <a:t>– Targets</a:t>
            </a:r>
            <a:endParaRPr b="0" lang="sv-SE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sv-SE" sz="2500" spc="-1" strike="noStrike">
                <a:solidFill>
                  <a:srgbClr val="5e8ac7"/>
                </a:solidFill>
                <a:latin typeface="Consolas"/>
                <a:ea typeface="DejaVu Sans"/>
              </a:rPr>
              <a:t>Multithreading</a:t>
            </a:r>
            <a:r>
              <a:rPr b="0" lang="sv-SE" sz="2500" spc="-1" strike="noStrike">
                <a:solidFill>
                  <a:srgbClr val="4472c4"/>
                </a:solidFill>
                <a:latin typeface="Consolas"/>
                <a:ea typeface="DejaVu Sans"/>
              </a:rPr>
              <a:t> </a:t>
            </a:r>
            <a:r>
              <a:rPr b="0" lang="sv-SE" sz="2500" spc="-1" strike="noStrike">
                <a:solidFill>
                  <a:srgbClr val="ffffff"/>
                </a:solidFill>
                <a:latin typeface="Consolas"/>
                <a:ea typeface="DejaVu Sans"/>
              </a:rPr>
              <a:t>– Calculations</a:t>
            </a:r>
            <a:endParaRPr b="0" lang="sv-SE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sv-SE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sv-SE" sz="25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Application>LibreOffice/6.0.7.3$Linux_X86_64 LibreOffice_project/00m0$Build-3</Application>
  <Words>142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2019-12-11T17:35:40Z</dcterms:created>
  <dc:creator>Isak Horvath</dc:creator>
  <dc:description/>
  <dc:language>sv-SE</dc:language>
  <cp:lastModifiedBy/>
  <dcterms:modified xsi:type="dcterms:W3CDTF">2019-12-18T09:23:33Z</dcterms:modified>
  <cp:revision>16</cp:revision>
  <dc:subject/>
  <dc:title>XPILOT – BOTNAME.py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Bredbild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