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6" r:id="rId7"/>
    <p:sldId id="268" r:id="rId8"/>
    <p:sldId id="270" r:id="rId9"/>
    <p:sldId id="258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5294" autoAdjust="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90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E5D075-ABA8-4C7E-84CB-BCB64A05DF7B}" type="datetime1">
              <a:rPr lang="ru-RU" smtClean="0"/>
              <a:pPr rtl="0"/>
              <a:t>10.06.2023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6B297E-E64E-45A1-B633-5E623F46F5D1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pPr rtl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17529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pPr rtl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94382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pPr rtl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9865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pPr rtl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17223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1605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ru-RU" noProof="0" smtClean="0"/>
              <a:pPr rtl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55180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3828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D76A8-9696-4BD1-8F10-888AE4565942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33857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A9A7EC-BCE9-4E26-B46D-D2A26DE87954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75155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FBDA54-F0C6-4C4C-9FB5-C11BA85998CD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415934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C49A3-85EE-4D26-A677-5E171E794212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71584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FB5C8-EF42-4CE6-BCE2-0C93B75483FB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92305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41AE5D-6CB5-47DE-B7F0-96C894973190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405708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4935CA-B14A-4D1A-8457-1A95DB896A02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8420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47DA8A-7054-4043-9E02-B6E55F5B3435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55900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21ECF4-FC21-410C-9F47-BA73FFA982FA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43594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требуется добавить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4B49E-92A4-4DA3-B4EF-715F456772E6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3717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875776" y="6614000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FAC9007B-2342-418F-8E6B-2D8EBD53426B}" type="datetime1">
              <a:rPr lang="ru-RU" noProof="0" smtClean="0"/>
              <a:pPr rtl="0"/>
              <a:t>10.06.2023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39A98E-FBC2-46A7-A8B8-FC831792BAF9}"/>
              </a:ext>
            </a:extLst>
          </p:cNvPr>
          <p:cNvSpPr txBox="1"/>
          <p:nvPr/>
        </p:nvSpPr>
        <p:spPr>
          <a:xfrm>
            <a:off x="1830658" y="89209"/>
            <a:ext cx="8530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Министерство образования РМ</a:t>
            </a:r>
            <a:endParaRPr lang="en-GB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ГБПОУ РМ  «Саранский государственный промышленно-экономический колледж»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F59F67-8C5B-46AF-A74A-44BC43A16A63}"/>
              </a:ext>
            </a:extLst>
          </p:cNvPr>
          <p:cNvSpPr txBox="1"/>
          <p:nvPr/>
        </p:nvSpPr>
        <p:spPr>
          <a:xfrm>
            <a:off x="4129203" y="1321730"/>
            <a:ext cx="3933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Дипломная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абота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2B6EE9-63DB-4EBE-A425-C35FE1D1A604}"/>
              </a:ext>
            </a:extLst>
          </p:cNvPr>
          <p:cNvSpPr txBox="1"/>
          <p:nvPr/>
        </p:nvSpPr>
        <p:spPr>
          <a:xfrm>
            <a:off x="373668" y="2206792"/>
            <a:ext cx="11448535" cy="165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</a:t>
            </a:r>
            <a:endParaRPr lang="ru-RU" sz="3600" b="1" cap="al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ru-RU" sz="36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продаже компьютерной техники</a:t>
            </a:r>
            <a:endParaRPr lang="ru-RU" altLang="ru-RU" sz="36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E92A17D-1382-453F-AFB5-10A7C5FF432A}"/>
              </a:ext>
            </a:extLst>
          </p:cNvPr>
          <p:cNvSpPr txBox="1"/>
          <p:nvPr/>
        </p:nvSpPr>
        <p:spPr>
          <a:xfrm>
            <a:off x="5883876" y="4248238"/>
            <a:ext cx="6094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студент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ИСИП4А19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Копейкин Сергей Витальевич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Фирсова Ирина Петровна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4790D9F-9099-48ED-9AAF-354C0FF1D1E8}"/>
              </a:ext>
            </a:extLst>
          </p:cNvPr>
          <p:cNvSpPr txBox="1"/>
          <p:nvPr/>
        </p:nvSpPr>
        <p:spPr>
          <a:xfrm>
            <a:off x="5597304" y="6036876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Саранск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xmlns="" val="325067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341120" y="334535"/>
            <a:ext cx="4647085" cy="630267"/>
          </a:xfrm>
        </p:spPr>
        <p:txBody>
          <a:bodyPr rtlCol="0">
            <a:noAutofit/>
          </a:bodyPr>
          <a:lstStyle/>
          <a:p>
            <a:pPr rtl="0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823783" y="1258094"/>
            <a:ext cx="10453817" cy="4450728"/>
          </a:xfrm>
        </p:spPr>
        <p:txBody>
          <a:bodyPr rtlCol="0"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сегодняшний день смартфоны прочно вошли в быт людей. Множество программных продуктов в эру цифровых технологий, разрабатывается именно для мобильных телефонов.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может быть доставка еды, вызов такси, выбор одежды, заказ билетов, контроль и учет рабочей деятельности, и так далее. Однако эффективность и функциональность смартфонов не была бы доведена до столь высокого уровня без специализированных приложений. Именно по этому для полноценного использования приложение по меньшей мере должно быть удобным, доступным, и функциональным. Тем самым с активным развитием рынка все больше предпринимателей и пользователей телефонов нуждаются в разработке качественных приложений для мобильных устройств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185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392239"/>
            <a:ext cx="5650695" cy="872363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дипломной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8E23983-E735-47B6-91F8-3B941693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599363"/>
            <a:ext cx="9509760" cy="1829638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актуальное мобильное приложение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продаже компьютеров и их комплектующих на базе операционной системы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661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0" y="423747"/>
            <a:ext cx="2227270" cy="697174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509760" cy="4041648"/>
          </a:xfrm>
        </p:spPr>
        <p:txBody>
          <a:bodyPr rtlCol="0">
            <a:normAutofit/>
          </a:bodyPr>
          <a:lstStyle/>
          <a:p>
            <a:pPr rt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обозначить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аспекты структуры приложений на системе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мобильному приложению; 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приложение на базе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удовлетворяло бы целевой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аудитории;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работоспособности созданного приложения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практические аспекты создания нового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140932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341120" y="440804"/>
            <a:ext cx="7055748" cy="775233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Объект, предмет исследования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F91637-D6EE-4668-9DB2-DD7334AC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365186"/>
            <a:ext cx="9509760" cy="41276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дипломной работы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мобильного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на системе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является разработка мобильного приложения магазина по продаже компьютеров и их комплектующих. </a:t>
            </a:r>
          </a:p>
        </p:txBody>
      </p:sp>
    </p:spTree>
    <p:extLst>
      <p:ext uri="{BB962C8B-B14F-4D97-AF65-F5344CB8AC3E}">
        <p14:creationId xmlns:p14="http://schemas.microsoft.com/office/powerpoint/2010/main" xmlns="" val="134576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95400" y="284356"/>
            <a:ext cx="6700024" cy="1060704"/>
          </a:xfrm>
        </p:spPr>
        <p:txBody>
          <a:bodyPr rtlCol="0">
            <a:normAutofit/>
          </a:bodyPr>
          <a:lstStyle/>
          <a:p>
            <a:pPr algn="l" rtl="0"/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дипломной работы</a:t>
            </a:r>
            <a:endParaRPr lang="ru-RU" sz="40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295400" y="1527717"/>
            <a:ext cx="9601200" cy="2821861"/>
          </a:xfrm>
        </p:spPr>
        <p:txBody>
          <a:bodyPr rtlCol="0">
            <a:normAutofit/>
          </a:bodyPr>
          <a:lstStyle/>
          <a:p>
            <a:pPr marL="342900" indent="-342900" algn="l" rtl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</a:p>
          <a:p>
            <a:pPr marL="342900" indent="-342900" algn="l" rtl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области</a:t>
            </a:r>
          </a:p>
          <a:p>
            <a:pPr marL="342900" indent="-342900" algn="l" rtl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7148" y="2167753"/>
            <a:ext cx="1934862" cy="192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113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ине-зеленые полосы (16:9)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3247022_TF02895254.potx" id="{198CF2A0-90BF-459D-9533-A31A2DA98B2D}" vid="{4210E57F-7762-4228-BD18-F5500C92346E}"/>
    </a:ext>
  </a:extLst>
</a:theme>
</file>

<file path=ppt/theme/theme2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сине-зеленой каймой (широкоэкранный формат)</Template>
  <TotalTime>168</TotalTime>
  <Words>143</Words>
  <Application>Microsoft Office PowerPoint</Application>
  <PresentationFormat>Произвольный</PresentationFormat>
  <Paragraphs>33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Сине-зеленые полосы (16:9)</vt:lpstr>
      <vt:lpstr>Слайд 1</vt:lpstr>
      <vt:lpstr>Актуальность темы</vt:lpstr>
      <vt:lpstr>Цель дипломной работы</vt:lpstr>
      <vt:lpstr>Задачи</vt:lpstr>
      <vt:lpstr>Объект, предмет исследования</vt:lpstr>
      <vt:lpstr>Структура дипломной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 Kop</dc:creator>
  <cp:lastModifiedBy>dudochkinna</cp:lastModifiedBy>
  <cp:revision>16</cp:revision>
  <dcterms:created xsi:type="dcterms:W3CDTF">2023-06-10T01:04:58Z</dcterms:created>
  <dcterms:modified xsi:type="dcterms:W3CDTF">2023-06-10T12:31:45Z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