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2057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2870" algn="l" defTabSz="2057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5740" algn="l" defTabSz="2057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08610" algn="l" defTabSz="2057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1480" algn="l" defTabSz="2057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14350" algn="l" defTabSz="2057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17220" algn="l" defTabSz="2057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20090" algn="l" defTabSz="2057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22960" algn="l" defTabSz="20574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3144" y="-126"/>
      </p:cViewPr>
      <p:guideLst>
        <p:guide orient="horz" pos="567"/>
        <p:guide pos="5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559236"/>
            <a:ext cx="1530191" cy="385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4" y="1020127"/>
            <a:ext cx="1260158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" y="72093"/>
            <a:ext cx="405051" cy="153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" y="72093"/>
            <a:ext cx="1185148" cy="153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" y="1156811"/>
            <a:ext cx="1530191" cy="357545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" y="763012"/>
            <a:ext cx="1530191" cy="393799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287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57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086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14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1435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1722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2009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2296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" y="420053"/>
            <a:ext cx="795099" cy="118806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5" y="420053"/>
            <a:ext cx="795099" cy="118806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" y="402967"/>
            <a:ext cx="795412" cy="16793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2870" indent="0">
              <a:buNone/>
              <a:defRPr sz="500" b="1"/>
            </a:lvl2pPr>
            <a:lvl3pPr marL="205740" indent="0">
              <a:buNone/>
              <a:defRPr sz="400" b="1"/>
            </a:lvl3pPr>
            <a:lvl4pPr marL="308610" indent="0">
              <a:buNone/>
              <a:defRPr sz="400" b="1"/>
            </a:lvl4pPr>
            <a:lvl5pPr marL="411480" indent="0">
              <a:buNone/>
              <a:defRPr sz="400" b="1"/>
            </a:lvl5pPr>
            <a:lvl6pPr marL="514350" indent="0">
              <a:buNone/>
              <a:defRPr sz="400" b="1"/>
            </a:lvl6pPr>
            <a:lvl7pPr marL="617220" indent="0">
              <a:buNone/>
              <a:defRPr sz="400" b="1"/>
            </a:lvl7pPr>
            <a:lvl8pPr marL="720090" indent="0">
              <a:buNone/>
              <a:defRPr sz="400" b="1"/>
            </a:lvl8pPr>
            <a:lvl9pPr marL="822960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" y="570905"/>
            <a:ext cx="795412" cy="1037213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90" y="402967"/>
            <a:ext cx="795724" cy="16793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2870" indent="0">
              <a:buNone/>
              <a:defRPr sz="500" b="1"/>
            </a:lvl2pPr>
            <a:lvl3pPr marL="205740" indent="0">
              <a:buNone/>
              <a:defRPr sz="400" b="1"/>
            </a:lvl3pPr>
            <a:lvl4pPr marL="308610" indent="0">
              <a:buNone/>
              <a:defRPr sz="400" b="1"/>
            </a:lvl4pPr>
            <a:lvl5pPr marL="411480" indent="0">
              <a:buNone/>
              <a:defRPr sz="400" b="1"/>
            </a:lvl5pPr>
            <a:lvl6pPr marL="514350" indent="0">
              <a:buNone/>
              <a:defRPr sz="400" b="1"/>
            </a:lvl6pPr>
            <a:lvl7pPr marL="617220" indent="0">
              <a:buNone/>
              <a:defRPr sz="400" b="1"/>
            </a:lvl7pPr>
            <a:lvl8pPr marL="720090" indent="0">
              <a:buNone/>
              <a:defRPr sz="400" b="1"/>
            </a:lvl8pPr>
            <a:lvl9pPr marL="822960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90" y="570905"/>
            <a:ext cx="795724" cy="1037213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" y="71676"/>
            <a:ext cx="592262" cy="305038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" y="71676"/>
            <a:ext cx="1006376" cy="153644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" y="376714"/>
            <a:ext cx="592262" cy="1231404"/>
          </a:xfrm>
        </p:spPr>
        <p:txBody>
          <a:bodyPr/>
          <a:lstStyle>
            <a:lvl1pPr marL="0" indent="0">
              <a:buNone/>
              <a:defRPr sz="300"/>
            </a:lvl1pPr>
            <a:lvl2pPr marL="102870" indent="0">
              <a:buNone/>
              <a:defRPr sz="300"/>
            </a:lvl2pPr>
            <a:lvl3pPr marL="205740" indent="0">
              <a:buNone/>
              <a:defRPr sz="200"/>
            </a:lvl3pPr>
            <a:lvl4pPr marL="308610" indent="0">
              <a:buNone/>
              <a:defRPr sz="200"/>
            </a:lvl4pPr>
            <a:lvl5pPr marL="411480" indent="0">
              <a:buNone/>
              <a:defRPr sz="200"/>
            </a:lvl5pPr>
            <a:lvl6pPr marL="514350" indent="0">
              <a:buNone/>
              <a:defRPr sz="200"/>
            </a:lvl6pPr>
            <a:lvl7pPr marL="617220" indent="0">
              <a:buNone/>
              <a:defRPr sz="200"/>
            </a:lvl7pPr>
            <a:lvl8pPr marL="720090" indent="0">
              <a:buNone/>
              <a:defRPr sz="200"/>
            </a:lvl8pPr>
            <a:lvl9pPr marL="82296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7" y="1260157"/>
            <a:ext cx="1080135" cy="148769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7" y="160853"/>
            <a:ext cx="1080135" cy="1080135"/>
          </a:xfrm>
        </p:spPr>
        <p:txBody>
          <a:bodyPr/>
          <a:lstStyle>
            <a:lvl1pPr marL="0" indent="0">
              <a:buNone/>
              <a:defRPr sz="700"/>
            </a:lvl1pPr>
            <a:lvl2pPr marL="102870" indent="0">
              <a:buNone/>
              <a:defRPr sz="600"/>
            </a:lvl2pPr>
            <a:lvl3pPr marL="205740" indent="0">
              <a:buNone/>
              <a:defRPr sz="500"/>
            </a:lvl3pPr>
            <a:lvl4pPr marL="308610" indent="0">
              <a:buNone/>
              <a:defRPr sz="500"/>
            </a:lvl4pPr>
            <a:lvl5pPr marL="411480" indent="0">
              <a:buNone/>
              <a:defRPr sz="500"/>
            </a:lvl5pPr>
            <a:lvl6pPr marL="514350" indent="0">
              <a:buNone/>
              <a:defRPr sz="500"/>
            </a:lvl6pPr>
            <a:lvl7pPr marL="617220" indent="0">
              <a:buNone/>
              <a:defRPr sz="500"/>
            </a:lvl7pPr>
            <a:lvl8pPr marL="720090" indent="0">
              <a:buNone/>
              <a:defRPr sz="500"/>
            </a:lvl8pPr>
            <a:lvl9pPr marL="822960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7" y="1408926"/>
            <a:ext cx="1080135" cy="211276"/>
          </a:xfrm>
        </p:spPr>
        <p:txBody>
          <a:bodyPr/>
          <a:lstStyle>
            <a:lvl1pPr marL="0" indent="0">
              <a:buNone/>
              <a:defRPr sz="300"/>
            </a:lvl1pPr>
            <a:lvl2pPr marL="102870" indent="0">
              <a:buNone/>
              <a:defRPr sz="300"/>
            </a:lvl2pPr>
            <a:lvl3pPr marL="205740" indent="0">
              <a:buNone/>
              <a:defRPr sz="200"/>
            </a:lvl3pPr>
            <a:lvl4pPr marL="308610" indent="0">
              <a:buNone/>
              <a:defRPr sz="200"/>
            </a:lvl4pPr>
            <a:lvl5pPr marL="411480" indent="0">
              <a:buNone/>
              <a:defRPr sz="200"/>
            </a:lvl5pPr>
            <a:lvl6pPr marL="514350" indent="0">
              <a:buNone/>
              <a:defRPr sz="200"/>
            </a:lvl6pPr>
            <a:lvl7pPr marL="617220" indent="0">
              <a:buNone/>
              <a:defRPr sz="200"/>
            </a:lvl7pPr>
            <a:lvl8pPr marL="720090" indent="0">
              <a:buNone/>
              <a:defRPr sz="200"/>
            </a:lvl8pPr>
            <a:lvl9pPr marL="82296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" y="72092"/>
            <a:ext cx="1620203" cy="300038"/>
          </a:xfrm>
          <a:prstGeom prst="rect">
            <a:avLst/>
          </a:prstGeom>
        </p:spPr>
        <p:txBody>
          <a:bodyPr vert="horz" lIns="20574" tIns="10287" rIns="20574" bIns="102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" y="420053"/>
            <a:ext cx="1620203" cy="1188065"/>
          </a:xfrm>
          <a:prstGeom prst="rect">
            <a:avLst/>
          </a:prstGeom>
        </p:spPr>
        <p:txBody>
          <a:bodyPr vert="horz" lIns="20574" tIns="10287" rIns="20574" bIns="102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" y="1668542"/>
            <a:ext cx="420053" cy="95845"/>
          </a:xfrm>
          <a:prstGeom prst="rect">
            <a:avLst/>
          </a:prstGeom>
        </p:spPr>
        <p:txBody>
          <a:bodyPr vert="horz" lIns="20574" tIns="10287" rIns="20574" bIns="1028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7" y="1668542"/>
            <a:ext cx="570071" cy="95845"/>
          </a:xfrm>
          <a:prstGeom prst="rect">
            <a:avLst/>
          </a:prstGeom>
        </p:spPr>
        <p:txBody>
          <a:bodyPr vert="horz" lIns="20574" tIns="10287" rIns="20574" bIns="1028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" y="1668542"/>
            <a:ext cx="420053" cy="95845"/>
          </a:xfrm>
          <a:prstGeom prst="rect">
            <a:avLst/>
          </a:prstGeom>
        </p:spPr>
        <p:txBody>
          <a:bodyPr vert="horz" lIns="20574" tIns="10287" rIns="20574" bIns="1028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3" indent="-77153" algn="l" defTabSz="20574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4" indent="-64294" algn="l" defTabSz="205740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" indent="-51435" algn="l" defTabSz="20574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indent="-51435" algn="l" defTabSz="205740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" indent="-51435" algn="l" defTabSz="205740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" indent="-51435" algn="l" defTabSz="20574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" indent="-51435" algn="l" defTabSz="20574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" indent="-51435" algn="l" defTabSz="20574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" indent="-51435" algn="l" defTabSz="20574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" algn="l" defTabSz="2057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" algn="l" defTabSz="2057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" algn="l" defTabSz="2057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algn="l" defTabSz="2057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" algn="l" defTabSz="2057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" algn="l" defTabSz="2057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algn="l" defTabSz="2057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" algn="l" defTabSz="20574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337032" y="520065"/>
            <a:ext cx="1140143" cy="760095"/>
          </a:xfrm>
          <a:prstGeom prst="round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50000">
                <a:srgbClr val="006C31"/>
              </a:gs>
              <a:gs pos="100000">
                <a:schemeClr val="accent3">
                  <a:shade val="93000"/>
                  <a:satMod val="130000"/>
                </a:schemeClr>
              </a:gs>
            </a:gsLst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20574" tIns="10287" rIns="20574" bIns="10287" spcCol="0"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coolSlant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GB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STOP</a:t>
            </a:r>
            <a:endParaRPr lang="en-GB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Tavy</dc:creator>
  <cp:lastModifiedBy>Tavy</cp:lastModifiedBy>
  <cp:revision>3</cp:revision>
  <dcterms:created xsi:type="dcterms:W3CDTF">2006-08-16T00:00:00Z</dcterms:created>
  <dcterms:modified xsi:type="dcterms:W3CDTF">2014-08-09T18:16:50Z</dcterms:modified>
</cp:coreProperties>
</file>