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6"/>
  </p:notesMasterIdLst>
  <p:handoutMasterIdLst>
    <p:handoutMasterId r:id="rId17"/>
  </p:handoutMasterIdLst>
  <p:sldIdLst>
    <p:sldId id="276" r:id="rId5"/>
    <p:sldId id="257" r:id="rId6"/>
    <p:sldId id="279" r:id="rId7"/>
    <p:sldId id="299" r:id="rId8"/>
    <p:sldId id="300" r:id="rId9"/>
    <p:sldId id="302" r:id="rId10"/>
    <p:sldId id="301" r:id="rId11"/>
    <p:sldId id="304" r:id="rId12"/>
    <p:sldId id="303" r:id="rId13"/>
    <p:sldId id="305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-590" y="-77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9054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3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8224D70-2CA9-3DC4-F002-EC470A48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xmlns="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xmlns="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3FA5F65-B2C5-BB65-83E3-F195EEE490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CACFD68-412E-48B4-B9EB-FEDC20A813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A4033A0-8E66-4ABA-9E27-744642AA94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xmlns="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xmlns="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xmlns="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41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xmlns="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xmlns="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xmlns="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xmlns="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5B40728-32E0-44CE-8C68-1E68245C29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xmlns="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271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1AFB269-EE5A-41D3-BCD6-D9F59CE69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xmlns="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xmlns="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xmlns="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xmlns="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5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3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7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0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3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26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Forecasting Market Trends Using Time Series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Recap of project's steps and objectives.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Next steps: Implementation in real-world scenario, continuous monitoring and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Mohamed </a:t>
            </a:r>
            <a:r>
              <a:rPr lang="en-US" dirty="0" err="1" smtClean="0"/>
              <a:t>Tawab</a:t>
            </a:r>
            <a:endParaRPr lang="en-US" dirty="0" smtClean="0"/>
          </a:p>
          <a:p>
            <a:r>
              <a:rPr lang="en-US" dirty="0" smtClean="0"/>
              <a:t>+201020750220</a:t>
            </a:r>
            <a:endParaRPr lang="en-US" dirty="0"/>
          </a:p>
          <a:p>
            <a:r>
              <a:rPr lang="en-US" dirty="0" smtClean="0"/>
              <a:t>ahmedtawab017@gmail.com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1" y="2911477"/>
            <a:ext cx="5486399" cy="14812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xmlns="" id="{B14C0111-86AA-B377-753D-02A3CA89F8E6}"/>
              </a:ext>
            </a:extLst>
          </p:cNvPr>
          <p:cNvSpPr txBox="1">
            <a:spLocks/>
          </p:cNvSpPr>
          <p:nvPr/>
        </p:nvSpPr>
        <p:spPr>
          <a:xfrm>
            <a:off x="717550" y="701040"/>
            <a:ext cx="5486400" cy="137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Objective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xmlns="" id="{03252AFB-1364-05E7-C423-89DB466EDAD6}"/>
              </a:ext>
            </a:extLst>
          </p:cNvPr>
          <p:cNvSpPr txBox="1">
            <a:spLocks/>
          </p:cNvSpPr>
          <p:nvPr/>
        </p:nvSpPr>
        <p:spPr>
          <a:xfrm>
            <a:off x="717549" y="2911477"/>
            <a:ext cx="5486399" cy="14812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 </a:t>
            </a:r>
            <a:r>
              <a:rPr lang="en-US" dirty="0"/>
              <a:t>a robust model to predict future market trends based on historical data.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34" y="578421"/>
            <a:ext cx="5072902" cy="793180"/>
          </a:xfrm>
        </p:spPr>
        <p:txBody>
          <a:bodyPr/>
          <a:lstStyle/>
          <a:p>
            <a:r>
              <a:rPr lang="en-US" sz="2000" b="1" dirty="0"/>
              <a:t>Data Description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77153" y="2088776"/>
            <a:ext cx="453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Overview of dataset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 table of the dataset.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7" name="Picture 3" descr="G:\internship mentones\MarketPricePrediction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94" y="475129"/>
            <a:ext cx="6409587" cy="4374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73475" y="860612"/>
            <a:ext cx="4212290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Data Preprocessing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77153" y="2259107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Cleaning data, handling missing values, encoding categorical variables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2" descr="G:\internship mentones\MarketPricePrediction\Captu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491" y="744069"/>
            <a:ext cx="6445729" cy="4294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5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153" y="2088775"/>
            <a:ext cx="453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Analyze temporal patterns, identify seasonality, trends, anomalies.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 graphs, bar charts, histograms.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0745" y="753036"/>
            <a:ext cx="6118224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Exploratory Data Analysis (EDA)</a:t>
            </a:r>
            <a:endParaRPr lang="en-US" sz="2000" dirty="0"/>
          </a:p>
        </p:txBody>
      </p:sp>
      <p:pic>
        <p:nvPicPr>
          <p:cNvPr id="3074" name="Picture 2" descr="G:\internship mentones\MarketPricePrediction\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82" y="94314"/>
            <a:ext cx="4888945" cy="32764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internship mentones\MarketPricePrediction\m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06" y="3535876"/>
            <a:ext cx="4919396" cy="3142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9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Feature Engineering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75129" y="1694331"/>
            <a:ext cx="51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relevant features (lagged variables, rolling statistics, seasonal indicators).</a:t>
            </a:r>
          </a:p>
          <a:p>
            <a:endParaRPr lang="en-US" dirty="0" smtClean="0"/>
          </a:p>
        </p:txBody>
      </p:sp>
      <p:pic>
        <p:nvPicPr>
          <p:cNvPr id="4098" name="Picture 2" descr="G:\internship mentones\MarketPricePrediction\m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13" y="1039556"/>
            <a:ext cx="6083275" cy="4145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906" y="2078034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ARIMA</a:t>
            </a:r>
            <a:r>
              <a:rPr lang="en-US" dirty="0" smtClean="0"/>
              <a:t>, </a:t>
            </a:r>
            <a:r>
              <a:rPr lang="en-US" dirty="0"/>
              <a:t>Prophet, LSTM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Model Selection and Training</a:t>
            </a:r>
            <a:endParaRPr lang="en-US" sz="2000" dirty="0"/>
          </a:p>
        </p:txBody>
      </p:sp>
      <p:pic>
        <p:nvPicPr>
          <p:cNvPr id="5122" name="Picture 2" descr="G:\internship mentones\MarketPricePrediction\m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45" y="163704"/>
            <a:ext cx="6580094" cy="1751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G:\internship mentones\MarketPricePrediction\m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88" y="1999131"/>
            <a:ext cx="6654251" cy="1801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:\internship mentones\MarketPricePrediction\m5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788" y="3897900"/>
            <a:ext cx="6595981" cy="2815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Model Evaluation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7153" y="2259107"/>
            <a:ext cx="510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all models</a:t>
            </a:r>
          </a:p>
        </p:txBody>
      </p:sp>
      <p:pic>
        <p:nvPicPr>
          <p:cNvPr id="7170" name="Picture 2" descr="G:\internship mentones\MarketPricePrediction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868176"/>
            <a:ext cx="6919913" cy="3425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Fine-tuning and Validation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36494" y="2255515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Fine-tuning model parameters, validating performance on unseen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6146" name="Picture 2" descr="G:\internship mentones\MarketPricePrediction\m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2" y="311796"/>
            <a:ext cx="6236376" cy="4260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LeafVTI</Template>
  <TotalTime>167</TotalTime>
  <Words>153</Words>
  <Application>Microsoft Office PowerPoint</Application>
  <PresentationFormat>Custom</PresentationFormat>
  <Paragraphs>33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LeafVTI</vt:lpstr>
      <vt:lpstr> Forecasting Market Trends Using Time Series Machine Learning</vt:lpstr>
      <vt:lpstr>PowerPoint Presentation</vt:lpstr>
      <vt:lpstr>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hp</cp:lastModifiedBy>
  <cp:revision>17</cp:revision>
  <dcterms:created xsi:type="dcterms:W3CDTF">2024-05-19T18:40:20Z</dcterms:created>
  <dcterms:modified xsi:type="dcterms:W3CDTF">2024-05-27T23:49:12Z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