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14"/>
  </p:notesMasterIdLst>
  <p:handoutMasterIdLst>
    <p:handoutMasterId r:id="rId15"/>
  </p:handoutMasterIdLst>
  <p:sldIdLst>
    <p:sldId id="276" r:id="rId5"/>
    <p:sldId id="257" r:id="rId6"/>
    <p:sldId id="279" r:id="rId7"/>
    <p:sldId id="299" r:id="rId8"/>
    <p:sldId id="300" r:id="rId9"/>
    <p:sldId id="302" r:id="rId10"/>
    <p:sldId id="301" r:id="rId11"/>
    <p:sldId id="303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-590" y="-77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5/21/2024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=""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9054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246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37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A8224D70-2CA9-3DC4-F002-EC470A48E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=""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=""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=""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A3FA5F65-B2C5-BB65-83E3-F195EEE490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37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CACFD68-412E-48B4-B9EB-FEDC20A813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4033A0-8E66-4ABA-9E27-744642AA94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=""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=""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=""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841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=""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=""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=""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=""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5B40728-32E0-44CE-8C68-1E68245C29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=""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=""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=""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=""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1271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31AFB269-EE5A-41D3-BCD6-D9F59CE699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=""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=""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=""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=""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=""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=""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=""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=""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=""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585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=""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=""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=""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=""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=""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=""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=""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8552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349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31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364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173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70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8134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52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26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Predictive Modeling for Disease Diagnosis </a:t>
            </a:r>
            <a:r>
              <a:rPr lang="en-US" dirty="0" smtClean="0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397" y="763793"/>
            <a:ext cx="5486400" cy="1371600"/>
          </a:xfrm>
        </p:spPr>
        <p:txBody>
          <a:bodyPr/>
          <a:lstStyle/>
          <a:p>
            <a:r>
              <a:rPr lang="en-US" b="1" dirty="0"/>
              <a:t>Current </a:t>
            </a:r>
            <a:r>
              <a:rPr lang="en-US" b="1" dirty="0" smtClean="0"/>
              <a:t>Challenges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1" y="2911477"/>
            <a:ext cx="5486399" cy="148123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Healthcare professionals usually rely on diagnostic tests which their data intake could be inaccurate and could have marginal loss that can give an incorrect data that can affect their results.</a:t>
            </a:r>
            <a:endParaRPr lang="en-US" dirty="0"/>
          </a:p>
        </p:txBody>
      </p:sp>
      <p:sp>
        <p:nvSpPr>
          <p:cNvPr id="4" name="Title 15">
            <a:extLst>
              <a:ext uri="{FF2B5EF4-FFF2-40B4-BE49-F238E27FC236}">
                <a16:creationId xmlns="" xmlns:a16="http://schemas.microsoft.com/office/drawing/2014/main" id="{B14C0111-86AA-B377-753D-02A3CA89F8E6}"/>
              </a:ext>
            </a:extLst>
          </p:cNvPr>
          <p:cNvSpPr txBox="1">
            <a:spLocks/>
          </p:cNvSpPr>
          <p:nvPr/>
        </p:nvSpPr>
        <p:spPr>
          <a:xfrm>
            <a:off x="717550" y="701040"/>
            <a:ext cx="5486400" cy="137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/>
              <a:t>Objective</a:t>
            </a:r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="" xmlns:a16="http://schemas.microsoft.com/office/drawing/2014/main" id="{03252AFB-1364-05E7-C423-89DB466EDAD6}"/>
              </a:ext>
            </a:extLst>
          </p:cNvPr>
          <p:cNvSpPr txBox="1">
            <a:spLocks/>
          </p:cNvSpPr>
          <p:nvPr/>
        </p:nvSpPr>
        <p:spPr>
          <a:xfrm>
            <a:off x="717549" y="2911477"/>
            <a:ext cx="5486399" cy="14812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6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mtClean="0"/>
              <a:t>Develop a predictive model to classify individuals as diseased or non-diseased.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CF7FA-557B-82FA-0B3B-B29A8818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428" y="569456"/>
            <a:ext cx="5072902" cy="793180"/>
          </a:xfrm>
        </p:spPr>
        <p:txBody>
          <a:bodyPr/>
          <a:lstStyle/>
          <a:p>
            <a:r>
              <a:rPr lang="en-US" sz="2000" dirty="0" smtClean="0"/>
              <a:t>THE FIRST STEP</a:t>
            </a:r>
            <a:endParaRPr lang="en-US" sz="20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r="726"/>
          <a:stretch>
            <a:fillRect/>
          </a:stretch>
        </p:blipFill>
        <p:spPr>
          <a:xfrm>
            <a:off x="7467601" y="0"/>
            <a:ext cx="4643718" cy="6858000"/>
          </a:xfrm>
        </p:spPr>
      </p:pic>
      <p:sp>
        <p:nvSpPr>
          <p:cNvPr id="10" name="TextBox 9"/>
          <p:cNvSpPr txBox="1"/>
          <p:nvPr/>
        </p:nvSpPr>
        <p:spPr>
          <a:xfrm>
            <a:off x="977153" y="2088776"/>
            <a:ext cx="45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Adding Libraries to start our model and calling it by inserting our provided dataset.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73475" y="860612"/>
            <a:ext cx="6118224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Second step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77153" y="2259107"/>
            <a:ext cx="510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Here we continue with data cleaning and analysis</a:t>
            </a:r>
            <a:endParaRPr lang="en-US" dirty="0"/>
          </a:p>
        </p:txBody>
      </p:sp>
      <p:pic>
        <p:nvPicPr>
          <p:cNvPr id="1026" name="Picture 2" descr="G:\internship mentones\Disease Prediction\in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42" y="179281"/>
            <a:ext cx="4491318" cy="286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G:\internship mentones\Disease Prediction\i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42" y="3272116"/>
            <a:ext cx="4619364" cy="327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5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7153" y="2088776"/>
            <a:ext cx="45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and Testing the data is mandatory in order for our model to work efficiently.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3475" y="860612"/>
            <a:ext cx="6118224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third step</a:t>
            </a:r>
            <a:endParaRPr lang="en-US" sz="2000" dirty="0"/>
          </a:p>
        </p:txBody>
      </p:sp>
      <p:pic>
        <p:nvPicPr>
          <p:cNvPr id="2050" name="Picture 2" descr="G:\internship mentones\Disease Prediction\int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69" y="224646"/>
            <a:ext cx="5610400" cy="574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9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63388"/>
            <a:ext cx="5387788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Fourth step</a:t>
            </a:r>
            <a:endParaRPr lang="en-US" sz="2000" dirty="0"/>
          </a:p>
        </p:txBody>
      </p:sp>
      <p:pic>
        <p:nvPicPr>
          <p:cNvPr id="3074" name="Picture 2" descr="G:\internship mentones\Disease Prediction\int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04" y="313415"/>
            <a:ext cx="6296342" cy="5313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5129" y="1694331"/>
            <a:ext cx="5109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the following step we used the Neural Model</a:t>
            </a:r>
            <a:endParaRPr lang="en-US" dirty="0"/>
          </a:p>
          <a:p>
            <a:r>
              <a:rPr lang="en-US" dirty="0" smtClean="0"/>
              <a:t>due to it being the best suited for our dataset since it gives the best performance and very efficient during its results</a:t>
            </a:r>
          </a:p>
        </p:txBody>
      </p:sp>
    </p:spTree>
    <p:extLst>
      <p:ext uri="{BB962C8B-B14F-4D97-AF65-F5344CB8AC3E}">
        <p14:creationId xmlns:p14="http://schemas.microsoft.com/office/powerpoint/2010/main" val="242243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7906" y="2447366"/>
            <a:ext cx="510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our evaluation code, the provided the best possible outcome due to the Neural Model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663388"/>
            <a:ext cx="5387788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Fifth step</a:t>
            </a:r>
            <a:endParaRPr lang="en-US" sz="2000" dirty="0"/>
          </a:p>
        </p:txBody>
      </p:sp>
      <p:pic>
        <p:nvPicPr>
          <p:cNvPr id="4098" name="Picture 2" descr="G:\internship mentones\Disease Prediction\int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621" y="726141"/>
            <a:ext cx="6491416" cy="522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65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63388"/>
            <a:ext cx="5387788" cy="75233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Last step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977153" y="2259107"/>
            <a:ext cx="5109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visualization step was not required but I provided a representation of our outcome performance where accuracy and others predicted was shown with the dataset representation </a:t>
            </a:r>
            <a:r>
              <a:rPr lang="en-US" dirty="0" err="1" smtClean="0"/>
              <a:t>seperately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 descr="G:\internship mentones\Disease Prediction\int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47" y="299697"/>
            <a:ext cx="5173663" cy="521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4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3F2E30C-1333-5529-886B-FD732D3DC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Ahmed Mohamed </a:t>
            </a:r>
            <a:r>
              <a:rPr lang="en-US" dirty="0" err="1" smtClean="0"/>
              <a:t>Tawab</a:t>
            </a:r>
            <a:endParaRPr lang="en-US" dirty="0" smtClean="0"/>
          </a:p>
          <a:p>
            <a:r>
              <a:rPr lang="en-US" dirty="0" smtClean="0"/>
              <a:t>+201020750220</a:t>
            </a:r>
            <a:endParaRPr lang="en-US" dirty="0"/>
          </a:p>
          <a:p>
            <a:r>
              <a:rPr lang="en-US" dirty="0" smtClean="0"/>
              <a:t>ahmedtawab017#@gmail.com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A5F18C-93E4-4C3A-A312-44EF0CB57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33059B-AF8D-467E-BDB3-CD063FDD209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7FEE6A-70C7-4994-95E7-698D6AC48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LeafVTI</Template>
  <TotalTime>50</TotalTime>
  <Words>195</Words>
  <Application>Microsoft Office PowerPoint</Application>
  <PresentationFormat>Custom</PresentationFormat>
  <Paragraphs>26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LeafVTI</vt:lpstr>
      <vt:lpstr> Predictive Modeling for Disease Diagnosis presentation</vt:lpstr>
      <vt:lpstr>Current Challenges</vt:lpstr>
      <vt:lpstr>THE FIRST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hp</cp:lastModifiedBy>
  <cp:revision>7</cp:revision>
  <dcterms:created xsi:type="dcterms:W3CDTF">2024-05-19T18:40:20Z</dcterms:created>
  <dcterms:modified xsi:type="dcterms:W3CDTF">2024-05-20T22:50:29Z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