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75" r:id="rId4"/>
    <p:sldId id="276" r:id="rId5"/>
    <p:sldId id="278" r:id="rId6"/>
    <p:sldId id="274" r:id="rId7"/>
    <p:sldId id="259" r:id="rId8"/>
    <p:sldId id="279" r:id="rId9"/>
    <p:sldId id="265" r:id="rId10"/>
    <p:sldId id="277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3767" y="289343"/>
            <a:ext cx="11142298" cy="4394988"/>
          </a:xfrm>
        </p:spPr>
        <p:txBody>
          <a:bodyPr/>
          <a:lstStyle/>
          <a:p>
            <a:pPr algn="l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feeling analysis using big data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Tawah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peggy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nico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supervised by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sop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deffo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lionel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landry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fe16a088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gmail:</a:t>
            </a:r>
            <a:r>
              <a:rPr lang="en-US" sz="2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US" sz="18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tawahpeggy98@gmail.com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:@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peggytawah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470" y="5562508"/>
            <a:ext cx="8045373" cy="742279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0" t="27230" r="29744" b="26397"/>
          <a:stretch/>
        </p:blipFill>
        <p:spPr>
          <a:xfrm>
            <a:off x="1356167" y="3095625"/>
            <a:ext cx="542925" cy="2762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718" y="-721141"/>
            <a:ext cx="12260340" cy="10036175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4485" y="982872"/>
            <a:ext cx="236093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BUEA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Fax: (237) 3332 22 72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P.O. Box 63,                                                                             </a:t>
            </a:r>
            <a:b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Buea, South West Region</a:t>
            </a:r>
            <a:b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CAMEROON</a:t>
            </a:r>
            <a:b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Tel: (237) 3332 21 34/3332 26 90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37" y="982872"/>
            <a:ext cx="1323975" cy="1276350"/>
          </a:xfrm>
          <a:prstGeom prst="rect">
            <a:avLst/>
          </a:prstGeom>
        </p:spPr>
      </p:pic>
      <p:sp>
        <p:nvSpPr>
          <p:cNvPr id="8" name="Text Box 42"/>
          <p:cNvSpPr txBox="1"/>
          <p:nvPr/>
        </p:nvSpPr>
        <p:spPr>
          <a:xfrm>
            <a:off x="6899275" y="1216234"/>
            <a:ext cx="2584450" cy="9525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REPUBLIC OF CAMEROON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PEACE-WORK-FATHERLAND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64734" y="2488603"/>
            <a:ext cx="3571873" cy="94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0" algn="ctr">
              <a:lnSpc>
                <a:spcPct val="107000"/>
              </a:lnSpc>
              <a:spcBef>
                <a:spcPts val="0"/>
              </a:spcBef>
              <a:spcAft>
                <a:spcPts val="890"/>
              </a:spcAft>
            </a:pPr>
            <a:r>
              <a:rPr lang="en-GB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GB" sz="1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Electrical</a:t>
            </a:r>
            <a:r>
              <a:rPr lang="en-GB" sz="1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marR="0" algn="ctr">
              <a:lnSpc>
                <a:spcPct val="107000"/>
              </a:lnSpc>
              <a:spcBef>
                <a:spcPts val="0"/>
              </a:spcBef>
              <a:spcAft>
                <a:spcPts val="890"/>
              </a:spcAft>
            </a:pPr>
            <a:r>
              <a:rPr lang="en-GB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of Engineering and Technology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46152" y="4296947"/>
            <a:ext cx="5887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 </a:t>
            </a:r>
            <a:r>
              <a:rPr lang="en-GB" sz="1600" b="1" dirty="0" smtClean="0"/>
              <a:t>By:</a:t>
            </a:r>
            <a:endParaRPr lang="en-US" sz="1600" dirty="0"/>
          </a:p>
          <a:p>
            <a:r>
              <a:rPr lang="en-GB" sz="1600" b="1" dirty="0" smtClean="0"/>
              <a:t>UTSE ANIZET INDA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i="1" dirty="0"/>
              <a:t>Matriculation Number</a:t>
            </a:r>
            <a:r>
              <a:rPr lang="en-GB" sz="1600" dirty="0"/>
              <a:t>: </a:t>
            </a:r>
            <a:r>
              <a:rPr lang="en-GB" sz="1600" b="1" dirty="0" smtClean="0"/>
              <a:t>FE16A211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b="1" dirty="0"/>
              <a:t>Option: </a:t>
            </a:r>
            <a:r>
              <a:rPr lang="en-GB" sz="1600" b="1" i="1" dirty="0" smtClean="0"/>
              <a:t>Power Systems</a:t>
            </a:r>
            <a:r>
              <a:rPr lang="en-GB" sz="1600" b="1" i="1" dirty="0" smtClean="0"/>
              <a:t> </a:t>
            </a:r>
            <a:r>
              <a:rPr lang="en-GB" sz="1600" b="1" i="1" dirty="0"/>
              <a:t>Engineering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51055" y="3183673"/>
            <a:ext cx="6184913" cy="1171575"/>
            <a:chOff x="0" y="0"/>
            <a:chExt cx="6184913" cy="1171575"/>
          </a:xfrm>
        </p:grpSpPr>
        <p:sp>
          <p:nvSpPr>
            <p:cNvPr id="22" name="Shape 183"/>
            <p:cNvSpPr/>
            <p:nvPr/>
          </p:nvSpPr>
          <p:spPr>
            <a:xfrm>
              <a:off x="73241" y="183134"/>
              <a:ext cx="73228" cy="109855"/>
            </a:xfrm>
            <a:custGeom>
              <a:avLst/>
              <a:gdLst/>
              <a:ahLst/>
              <a:cxnLst/>
              <a:rect l="0" t="0" r="0" b="0"/>
              <a:pathLst>
                <a:path w="73228" h="109855">
                  <a:moveTo>
                    <a:pt x="36614" y="0"/>
                  </a:moveTo>
                  <a:cubicBezTo>
                    <a:pt x="56832" y="0"/>
                    <a:pt x="73228" y="16383"/>
                    <a:pt x="73228" y="36576"/>
                  </a:cubicBezTo>
                  <a:cubicBezTo>
                    <a:pt x="73228" y="76962"/>
                    <a:pt x="40437" y="109855"/>
                    <a:pt x="0" y="109855"/>
                  </a:cubicBezTo>
                  <a:lnTo>
                    <a:pt x="0" y="36576"/>
                  </a:lnTo>
                  <a:cubicBezTo>
                    <a:pt x="0" y="16383"/>
                    <a:pt x="16396" y="0"/>
                    <a:pt x="3661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CDCDC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184"/>
            <p:cNvSpPr/>
            <p:nvPr/>
          </p:nvSpPr>
          <p:spPr>
            <a:xfrm>
              <a:off x="6038482" y="0"/>
              <a:ext cx="146431" cy="146431"/>
            </a:xfrm>
            <a:custGeom>
              <a:avLst/>
              <a:gdLst/>
              <a:ahLst/>
              <a:cxnLst/>
              <a:rect l="0" t="0" r="0" b="0"/>
              <a:pathLst>
                <a:path w="146431" h="146431">
                  <a:moveTo>
                    <a:pt x="73152" y="0"/>
                  </a:moveTo>
                  <a:cubicBezTo>
                    <a:pt x="113665" y="0"/>
                    <a:pt x="146431" y="32765"/>
                    <a:pt x="146431" y="73278"/>
                  </a:cubicBezTo>
                  <a:cubicBezTo>
                    <a:pt x="146431" y="113664"/>
                    <a:pt x="113665" y="146431"/>
                    <a:pt x="73152" y="146431"/>
                  </a:cubicBezTo>
                  <a:lnTo>
                    <a:pt x="73152" y="73278"/>
                  </a:lnTo>
                  <a:cubicBezTo>
                    <a:pt x="73152" y="93472"/>
                    <a:pt x="56769" y="109855"/>
                    <a:pt x="36576" y="109855"/>
                  </a:cubicBezTo>
                  <a:cubicBezTo>
                    <a:pt x="16383" y="109855"/>
                    <a:pt x="0" y="93472"/>
                    <a:pt x="0" y="73278"/>
                  </a:cubicBezTo>
                  <a:cubicBezTo>
                    <a:pt x="0" y="32765"/>
                    <a:pt x="32766" y="0"/>
                    <a:pt x="7315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CDCDC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185"/>
            <p:cNvSpPr/>
            <p:nvPr/>
          </p:nvSpPr>
          <p:spPr>
            <a:xfrm>
              <a:off x="0" y="0"/>
              <a:ext cx="6184913" cy="1171575"/>
            </a:xfrm>
            <a:custGeom>
              <a:avLst/>
              <a:gdLst/>
              <a:ahLst/>
              <a:cxnLst/>
              <a:rect l="0" t="0" r="0" b="0"/>
              <a:pathLst>
                <a:path w="6184913" h="1171575">
                  <a:moveTo>
                    <a:pt x="13" y="219710"/>
                  </a:moveTo>
                  <a:cubicBezTo>
                    <a:pt x="13" y="179324"/>
                    <a:pt x="32791" y="146431"/>
                    <a:pt x="73241" y="146431"/>
                  </a:cubicBezTo>
                  <a:lnTo>
                    <a:pt x="6038482" y="146431"/>
                  </a:lnTo>
                  <a:lnTo>
                    <a:pt x="6038482" y="73278"/>
                  </a:lnTo>
                  <a:cubicBezTo>
                    <a:pt x="6038482" y="32765"/>
                    <a:pt x="6071248" y="0"/>
                    <a:pt x="6111634" y="0"/>
                  </a:cubicBezTo>
                  <a:cubicBezTo>
                    <a:pt x="6152147" y="0"/>
                    <a:pt x="6184913" y="32765"/>
                    <a:pt x="6184913" y="73278"/>
                  </a:cubicBezTo>
                  <a:lnTo>
                    <a:pt x="6184913" y="951992"/>
                  </a:lnTo>
                  <a:cubicBezTo>
                    <a:pt x="6184913" y="992378"/>
                    <a:pt x="6152147" y="1025144"/>
                    <a:pt x="6111634" y="1025144"/>
                  </a:cubicBezTo>
                  <a:lnTo>
                    <a:pt x="146456" y="1025144"/>
                  </a:lnTo>
                  <a:lnTo>
                    <a:pt x="146456" y="1098423"/>
                  </a:lnTo>
                  <a:cubicBezTo>
                    <a:pt x="146456" y="1138809"/>
                    <a:pt x="113678" y="1171575"/>
                    <a:pt x="73228" y="1171575"/>
                  </a:cubicBezTo>
                  <a:cubicBezTo>
                    <a:pt x="32791" y="1171575"/>
                    <a:pt x="0" y="1138809"/>
                    <a:pt x="0" y="1098423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Shape 186"/>
            <p:cNvSpPr/>
            <p:nvPr/>
          </p:nvSpPr>
          <p:spPr>
            <a:xfrm>
              <a:off x="6038482" y="73278"/>
              <a:ext cx="146431" cy="73152"/>
            </a:xfrm>
            <a:custGeom>
              <a:avLst/>
              <a:gdLst/>
              <a:ahLst/>
              <a:cxnLst/>
              <a:rect l="0" t="0" r="0" b="0"/>
              <a:pathLst>
                <a:path w="146431" h="73152">
                  <a:moveTo>
                    <a:pt x="0" y="73152"/>
                  </a:moveTo>
                  <a:lnTo>
                    <a:pt x="73152" y="73152"/>
                  </a:lnTo>
                  <a:cubicBezTo>
                    <a:pt x="113665" y="73152"/>
                    <a:pt x="146431" y="40386"/>
                    <a:pt x="146431" y="0"/>
                  </a:cubicBezTo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187"/>
            <p:cNvSpPr/>
            <p:nvPr/>
          </p:nvSpPr>
          <p:spPr>
            <a:xfrm>
              <a:off x="6038482" y="73278"/>
              <a:ext cx="73152" cy="73152"/>
            </a:xfrm>
            <a:custGeom>
              <a:avLst/>
              <a:gdLst/>
              <a:ahLst/>
              <a:cxnLst/>
              <a:rect l="0" t="0" r="0" b="0"/>
              <a:pathLst>
                <a:path w="73152" h="73152">
                  <a:moveTo>
                    <a:pt x="73152" y="73152"/>
                  </a:moveTo>
                  <a:lnTo>
                    <a:pt x="73152" y="0"/>
                  </a:lnTo>
                  <a:cubicBezTo>
                    <a:pt x="73152" y="20193"/>
                    <a:pt x="56769" y="36576"/>
                    <a:pt x="36576" y="36576"/>
                  </a:cubicBezTo>
                  <a:cubicBezTo>
                    <a:pt x="16383" y="36576"/>
                    <a:pt x="0" y="20193"/>
                    <a:pt x="0" y="0"/>
                  </a:cubicBezTo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188"/>
            <p:cNvSpPr/>
            <p:nvPr/>
          </p:nvSpPr>
          <p:spPr>
            <a:xfrm>
              <a:off x="13" y="183134"/>
              <a:ext cx="146456" cy="109855"/>
            </a:xfrm>
            <a:custGeom>
              <a:avLst/>
              <a:gdLst/>
              <a:ahLst/>
              <a:cxnLst/>
              <a:rect l="0" t="0" r="0" b="0"/>
              <a:pathLst>
                <a:path w="146456" h="109855">
                  <a:moveTo>
                    <a:pt x="73228" y="109855"/>
                  </a:moveTo>
                  <a:lnTo>
                    <a:pt x="73228" y="36576"/>
                  </a:lnTo>
                  <a:cubicBezTo>
                    <a:pt x="73228" y="16383"/>
                    <a:pt x="89624" y="0"/>
                    <a:pt x="109842" y="0"/>
                  </a:cubicBezTo>
                  <a:cubicBezTo>
                    <a:pt x="130061" y="0"/>
                    <a:pt x="146456" y="16383"/>
                    <a:pt x="146456" y="36576"/>
                  </a:cubicBezTo>
                  <a:cubicBezTo>
                    <a:pt x="146456" y="76962"/>
                    <a:pt x="113665" y="109855"/>
                    <a:pt x="73228" y="109855"/>
                  </a:cubicBezTo>
                  <a:cubicBezTo>
                    <a:pt x="32779" y="109855"/>
                    <a:pt x="0" y="76962"/>
                    <a:pt x="0" y="36576"/>
                  </a:cubicBezTo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189"/>
            <p:cNvSpPr/>
            <p:nvPr/>
          </p:nvSpPr>
          <p:spPr>
            <a:xfrm>
              <a:off x="146456" y="219710"/>
              <a:ext cx="0" cy="805434"/>
            </a:xfrm>
            <a:custGeom>
              <a:avLst/>
              <a:gdLst/>
              <a:ahLst/>
              <a:cxnLst/>
              <a:rect l="0" t="0" r="0" b="0"/>
              <a:pathLst>
                <a:path h="805434">
                  <a:moveTo>
                    <a:pt x="0" y="0"/>
                  </a:moveTo>
                  <a:lnTo>
                    <a:pt x="0" y="805434"/>
                  </a:lnTo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495550" y="3476662"/>
            <a:ext cx="551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VOLTAGE DISTRIBUTION NETWORK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15075" y="4684331"/>
            <a:ext cx="4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Supervised by </a:t>
            </a:r>
            <a:r>
              <a:rPr lang="en-US" dirty="0" smtClean="0"/>
              <a:t>: </a:t>
            </a:r>
            <a:r>
              <a:rPr lang="en-US" dirty="0" smtClean="0"/>
              <a:t>Dr. MARSHALL TABETAH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678" y="1128451"/>
            <a:ext cx="10178322" cy="359359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Being a woman</a:t>
            </a:r>
          </a:p>
          <a:p>
            <a:r>
              <a:rPr lang="en-US" sz="4000" dirty="0" smtClean="0"/>
              <a:t>Language </a:t>
            </a:r>
            <a:r>
              <a:rPr lang="en-US" sz="4000" dirty="0" err="1" smtClean="0"/>
              <a:t>Bareeier</a:t>
            </a:r>
            <a:r>
              <a:rPr lang="en-US" sz="4000" dirty="0" smtClean="0"/>
              <a:t>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6365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2" y="1330658"/>
            <a:ext cx="10539988" cy="46588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like to thank FET for this opportunity given to me to experience what it is being a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systems engineer even before graduation since all my objectives to increase my skills set and gain job experience were met.</a:t>
            </a:r>
          </a:p>
          <a:p>
            <a:pPr marL="0" indent="0" algn="just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listening.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351" y="243043"/>
            <a:ext cx="10318418" cy="1273241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728" y="1516284"/>
            <a:ext cx="9663546" cy="5206283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activities</a:t>
            </a: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Extracurricular activities</a:t>
            </a: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Challenges/solutions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recommendation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351" y="243043"/>
            <a:ext cx="10318418" cy="1273241"/>
          </a:xfrm>
        </p:spPr>
        <p:txBody>
          <a:bodyPr/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513" y="1869743"/>
            <a:ext cx="11167281" cy="352112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internship:</a:t>
            </a:r>
          </a:p>
          <a:p>
            <a:pPr algn="just"/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is defined as the act of working in an organization, sometimes without pay in order to gain experience.</a:t>
            </a:r>
          </a:p>
        </p:txBody>
      </p:sp>
    </p:spTree>
    <p:extLst>
      <p:ext uri="{BB962C8B-B14F-4D97-AF65-F5344CB8AC3E}">
        <p14:creationId xmlns:p14="http://schemas.microsoft.com/office/powerpoint/2010/main" val="856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351" y="243043"/>
            <a:ext cx="10318418" cy="1273241"/>
          </a:xfrm>
        </p:spPr>
        <p:txBody>
          <a:bodyPr/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334" y="1721457"/>
            <a:ext cx="11044451" cy="413343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internship: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objectives was simply to gain job experience.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master and improve technical skills.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requirement for me to complete my degree.</a:t>
            </a:r>
          </a:p>
        </p:txBody>
      </p:sp>
    </p:spTree>
    <p:extLst>
      <p:ext uri="{BB962C8B-B14F-4D97-AF65-F5344CB8AC3E}">
        <p14:creationId xmlns:p14="http://schemas.microsoft.com/office/powerpoint/2010/main" val="430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351" y="243043"/>
            <a:ext cx="10318418" cy="1273241"/>
          </a:xfrm>
        </p:spPr>
        <p:txBody>
          <a:bodyPr/>
          <a:lstStyle/>
          <a:p>
            <a:r>
              <a:rPr lang="en-US" sz="4800" dirty="0" smtClean="0"/>
              <a:t>About company </a:t>
            </a:r>
            <a:r>
              <a:rPr lang="en-US" sz="4800" dirty="0" err="1" smtClean="0"/>
              <a:t>cont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334" y="1721457"/>
            <a:ext cx="11044451" cy="4133433"/>
          </a:xfrm>
        </p:spPr>
        <p:txBody>
          <a:bodyPr>
            <a:noAutofit/>
          </a:bodyPr>
          <a:lstStyle/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company</a:t>
            </a:r>
          </a:p>
          <a:p>
            <a:r>
              <a:rPr lang="en-US" sz="3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company</a:t>
            </a:r>
          </a:p>
          <a:p>
            <a:endParaRPr lang="en-US" sz="36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6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014" y="-60266"/>
            <a:ext cx="10178322" cy="1492132"/>
          </a:xfrm>
        </p:spPr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COMPANY’cont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610" y="484495"/>
            <a:ext cx="11464119" cy="59981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0" y="1371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341988" y="4060409"/>
            <a:ext cx="2686050" cy="533480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SAFETY WATCH MAN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341988" y="1976432"/>
            <a:ext cx="2686050" cy="517466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SUPERVISOR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7028038" y="4593889"/>
            <a:ext cx="1529108" cy="466905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SECRETARY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341988" y="2523847"/>
            <a:ext cx="2686050" cy="621968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BRANCH MANAGERS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4341988" y="1475836"/>
            <a:ext cx="2686050" cy="498289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ACCOUNTANTS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2497540" y="4593889"/>
            <a:ext cx="1844448" cy="457939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ACCOUNTANTS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341988" y="4617626"/>
            <a:ext cx="2686050" cy="443168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SECRETARY GENERAL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4341988" y="3683999"/>
            <a:ext cx="2686050" cy="389858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H.S.E COORDINATOR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4341988" y="520139"/>
            <a:ext cx="2686050" cy="505256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DIRECTOR GENERAL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341988" y="3147173"/>
            <a:ext cx="2686050" cy="520264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 WORKERS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9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" name="Rectangle 100"/>
          <p:cNvSpPr>
            <a:spLocks noChangeArrowheads="1"/>
          </p:cNvSpPr>
          <p:nvPr/>
        </p:nvSpPr>
        <p:spPr bwMode="auto">
          <a:xfrm>
            <a:off x="152400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102"/>
          <p:cNvSpPr>
            <a:spLocks noChangeArrowheads="1"/>
          </p:cNvSpPr>
          <p:nvPr/>
        </p:nvSpPr>
        <p:spPr bwMode="auto">
          <a:xfrm>
            <a:off x="152400" y="1066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105"/>
          <p:cNvSpPr>
            <a:spLocks noChangeArrowheads="1"/>
          </p:cNvSpPr>
          <p:nvPr/>
        </p:nvSpPr>
        <p:spPr bwMode="auto">
          <a:xfrm>
            <a:off x="152400" y="1524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" name="Rectangle 25"/>
          <p:cNvSpPr>
            <a:spLocks noChangeArrowheads="1"/>
          </p:cNvSpPr>
          <p:nvPr/>
        </p:nvSpPr>
        <p:spPr bwMode="auto">
          <a:xfrm>
            <a:off x="4341988" y="1056824"/>
            <a:ext cx="2686050" cy="435402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DIRECTOR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557146" y="4584923"/>
            <a:ext cx="2657821" cy="46690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WORK’S SUPERVISOR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4617627"/>
            <a:ext cx="2563221" cy="434202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ACCOUNTANTS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341988" y="5089304"/>
            <a:ext cx="2686050" cy="676275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 WORKERS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985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995" y="0"/>
            <a:ext cx="10318418" cy="1273240"/>
          </a:xfrm>
        </p:spPr>
        <p:txBody>
          <a:bodyPr/>
          <a:lstStyle/>
          <a:p>
            <a:r>
              <a:rPr lang="en-US" sz="4800" dirty="0" smtClean="0"/>
              <a:t>INTERNSHIP ACTIVIRIES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759" y="1273240"/>
            <a:ext cx="8045373" cy="3886200"/>
          </a:xfrm>
        </p:spPr>
        <p:txBody>
          <a:bodyPr>
            <a:noAutofit/>
          </a:bodyPr>
          <a:lstStyle/>
          <a:p>
            <a:r>
              <a:rPr lang="en-US" sz="3200" cap="none" dirty="0"/>
              <a:t>D</a:t>
            </a:r>
            <a:r>
              <a:rPr lang="en-US" sz="3200" cap="none" dirty="0" smtClean="0"/>
              <a:t>uring my internship at </a:t>
            </a:r>
            <a:r>
              <a:rPr lang="en-US" sz="3200" cap="none" dirty="0" err="1"/>
              <a:t>E</a:t>
            </a:r>
            <a:r>
              <a:rPr lang="en-US" sz="3200" cap="none" dirty="0" err="1" smtClean="0"/>
              <a:t>mobat</a:t>
            </a:r>
            <a:r>
              <a:rPr lang="en-US" sz="3200" cap="none" dirty="0" smtClean="0"/>
              <a:t> </a:t>
            </a:r>
            <a:r>
              <a:rPr lang="en-US" sz="3200" cap="none" dirty="0" err="1"/>
              <a:t>S</a:t>
            </a:r>
            <a:r>
              <a:rPr lang="en-US" sz="3200" cap="none" dirty="0" err="1" smtClean="0"/>
              <a:t>arl</a:t>
            </a:r>
            <a:r>
              <a:rPr lang="en-US" sz="3200" cap="none" dirty="0" smtClean="0"/>
              <a:t>, the main </a:t>
            </a:r>
            <a:r>
              <a:rPr lang="en-US" sz="3200" cap="none" dirty="0" err="1" smtClean="0"/>
              <a:t>activies</a:t>
            </a:r>
            <a:r>
              <a:rPr lang="en-US" sz="3200" cap="none" dirty="0" smtClean="0"/>
              <a:t> were carried out:</a:t>
            </a:r>
          </a:p>
          <a:p>
            <a:endParaRPr lang="en-US" sz="3200" cap="none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3200" cap="none" dirty="0" smtClean="0"/>
              <a:t> Meter installation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cap="none" dirty="0" smtClean="0"/>
              <a:t> Planting of poles.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9137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995" y="0"/>
            <a:ext cx="10318418" cy="1273240"/>
          </a:xfrm>
        </p:spPr>
        <p:txBody>
          <a:bodyPr/>
          <a:lstStyle/>
          <a:p>
            <a:r>
              <a:rPr lang="en-US" sz="4800" dirty="0" smtClean="0"/>
              <a:t>EXTRACURRICULAR</a:t>
            </a:r>
            <a:r>
              <a:rPr lang="en-US" sz="4800" dirty="0" smtClean="0"/>
              <a:t> ACTIVIRIES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759" y="1273239"/>
            <a:ext cx="8045373" cy="4486115"/>
          </a:xfrm>
        </p:spPr>
        <p:txBody>
          <a:bodyPr>
            <a:noAutofit/>
          </a:bodyPr>
          <a:lstStyle/>
          <a:p>
            <a:r>
              <a:rPr lang="en-US" sz="2800" b="0" cap="none" dirty="0" smtClean="0"/>
              <a:t>Other activities carried out:</a:t>
            </a:r>
          </a:p>
          <a:p>
            <a:endParaRPr lang="en-US" sz="3200" cap="none" dirty="0" smtClean="0"/>
          </a:p>
          <a:p>
            <a:pPr marL="457200" indent="-457200" algn="l">
              <a:buFont typeface="+mj-lt"/>
              <a:buAutoNum type="alphaUcPeriod"/>
            </a:pPr>
            <a:r>
              <a:rPr lang="en-US" sz="3200" cap="none" dirty="0" smtClean="0"/>
              <a:t> baby shower</a:t>
            </a:r>
          </a:p>
          <a:p>
            <a:pPr algn="l"/>
            <a:endParaRPr lang="en-US" sz="3200" cap="none" dirty="0" smtClean="0"/>
          </a:p>
          <a:p>
            <a:pPr marL="457200" indent="-457200" algn="l">
              <a:buFont typeface="+mj-lt"/>
              <a:buAutoNum type="alphaUcPeriod"/>
            </a:pPr>
            <a:r>
              <a:rPr lang="en-US" sz="3200" cap="none" dirty="0" smtClean="0"/>
              <a:t> dinner meetings </a:t>
            </a:r>
          </a:p>
          <a:p>
            <a:pPr algn="l"/>
            <a:endParaRPr lang="en-US" sz="3200" cap="none" dirty="0" smtClean="0"/>
          </a:p>
          <a:p>
            <a:pPr marL="457200" indent="-457200" algn="l">
              <a:buFont typeface="+mj-lt"/>
              <a:buAutoNum type="alphaUcPeriod"/>
            </a:pPr>
            <a:r>
              <a:rPr lang="en-US" sz="3200" cap="none" dirty="0" smtClean="0"/>
              <a:t>Meetings with supervisor.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22804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6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Recommendations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678" y="1128451"/>
            <a:ext cx="10178322" cy="359359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Make partnership with companies to ease internship search</a:t>
            </a:r>
          </a:p>
          <a:p>
            <a:r>
              <a:rPr lang="en-US" sz="4000" dirty="0" smtClean="0"/>
              <a:t>For </a:t>
            </a:r>
            <a:r>
              <a:rPr lang="en-US" sz="4000" dirty="0" err="1" smtClean="0"/>
              <a:t>Emobart</a:t>
            </a:r>
            <a:r>
              <a:rPr lang="en-US" sz="4000" dirty="0" smtClean="0"/>
              <a:t> </a:t>
            </a:r>
            <a:r>
              <a:rPr lang="en-US" sz="4000" dirty="0" err="1" smtClean="0"/>
              <a:t>Sarl</a:t>
            </a:r>
            <a:r>
              <a:rPr lang="en-US" sz="4000" dirty="0" smtClean="0"/>
              <a:t> </a:t>
            </a:r>
          </a:p>
          <a:p>
            <a:pPr marL="0" indent="0">
              <a:buNone/>
            </a:pPr>
            <a:endParaRPr lang="en-US" sz="4000" dirty="0" smtClean="0"/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7379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2184</TotalTime>
  <Words>274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Times New Roman</vt:lpstr>
      <vt:lpstr>Wingdings</vt:lpstr>
      <vt:lpstr>Badge</vt:lpstr>
      <vt:lpstr>Whatsapp feeling analysis using big data By  Tawah peggy che nico and supervised by Mr sop deffo lionel landry fe16a088 gmail:gmailtawahpeggy98@gmail.com     :@peggytawah  facebook:</vt:lpstr>
      <vt:lpstr>OUTLINE</vt:lpstr>
      <vt:lpstr>introduction</vt:lpstr>
      <vt:lpstr>introduction</vt:lpstr>
      <vt:lpstr>About company cont</vt:lpstr>
      <vt:lpstr>ABOUT COMPANY’cont</vt:lpstr>
      <vt:lpstr>INTERNSHIP ACTIVIRIES</vt:lpstr>
      <vt:lpstr>EXTRACURRICULAR ACTIVIRIES</vt:lpstr>
      <vt:lpstr>Recommendations </vt:lpstr>
      <vt:lpstr>CHALLENGES </vt:lpstr>
      <vt:lpstr>CONCLUSION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LENOVO</dc:creator>
  <cp:lastModifiedBy>PEGGY</cp:lastModifiedBy>
  <cp:revision>60</cp:revision>
  <dcterms:created xsi:type="dcterms:W3CDTF">2020-08-04T21:59:48Z</dcterms:created>
  <dcterms:modified xsi:type="dcterms:W3CDTF">2021-02-20T04:28:38Z</dcterms:modified>
</cp:coreProperties>
</file>