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5369-30BF-4D9C-BEE6-D5FECBADCEE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3784-404C-4B3A-9BA3-DE58E01F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0446" y="592183"/>
            <a:ext cx="3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หน้า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4149" y="1471740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pic>
        <p:nvPicPr>
          <p:cNvPr id="102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50" y="1379433"/>
            <a:ext cx="694099" cy="8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154634" y="4347077"/>
            <a:ext cx="3894025" cy="1636604"/>
            <a:chOff x="4022067" y="2933197"/>
            <a:chExt cx="3894025" cy="1636604"/>
          </a:xfrm>
        </p:grpSpPr>
        <p:sp>
          <p:nvSpPr>
            <p:cNvPr id="8" name="TextBox 7"/>
            <p:cNvSpPr txBox="1"/>
            <p:nvPr/>
          </p:nvSpPr>
          <p:spPr>
            <a:xfrm>
              <a:off x="4022067" y="3000719"/>
              <a:ext cx="1412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endParaRPr lang="en-US" dirty="0"/>
            </a:p>
            <a:p>
              <a:r>
                <a:rPr lang="en-US" dirty="0" smtClean="0"/>
                <a:t>Password</a:t>
              </a:r>
              <a:endParaRPr lang="th-TH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56367" y="2933197"/>
              <a:ext cx="2159725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6366" y="3462384"/>
              <a:ext cx="2159725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55474" y="4201626"/>
              <a:ext cx="1389016" cy="368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เข้าสู่ระบบ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43013" y="3355303"/>
            <a:ext cx="3805645" cy="36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Login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8782" y="3850534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th-TH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45577" y="2542417"/>
            <a:ext cx="43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ระบบเปิดลงทะเบียน ...............................................................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4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หน้า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ยินดีต้อนรับคุณ</a:t>
            </a:r>
            <a:r>
              <a:rPr lang="en-US" dirty="0" smtClean="0"/>
              <a:t> admin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8958" y="2628709"/>
            <a:ext cx="8445376" cy="419603"/>
            <a:chOff x="1878958" y="2628709"/>
            <a:chExt cx="8445376" cy="419603"/>
          </a:xfrm>
        </p:grpSpPr>
        <p:sp>
          <p:nvSpPr>
            <p:cNvPr id="11" name="Rectangle 10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ชุมนุมโรบอท                           ครูสุพรชัย เทียมทองอ่อน          </a:t>
              </a:r>
              <a:r>
                <a:rPr lang="en-US" dirty="0" smtClean="0"/>
                <a:t> </a:t>
              </a:r>
              <a:r>
                <a:rPr lang="th-TH" dirty="0" smtClean="0"/>
                <a:t>  0/30                               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63989" y="2681599"/>
              <a:ext cx="1036320" cy="31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รายชื่อ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79605" y="3091628"/>
            <a:ext cx="8445376" cy="419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  ชุมนุมต้นกล้าเพชรบุรี               ครูชัยชาญ ...............                  10/30             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" y="105290"/>
            <a:ext cx="265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ใช้ </a:t>
            </a:r>
            <a:r>
              <a:rPr lang="en-US" dirty="0" smtClean="0"/>
              <a:t>user : admin </a:t>
            </a:r>
          </a:p>
          <a:p>
            <a:r>
              <a:rPr lang="en-US" dirty="0"/>
              <a:t> </a:t>
            </a:r>
            <a:r>
              <a:rPr lang="en-US" dirty="0" smtClean="0"/>
              <a:t>   pass : </a:t>
            </a:r>
            <a:r>
              <a:rPr lang="en-US" dirty="0" err="1" smtClean="0"/>
              <a:t>asdfgzxcvb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52712" y="2681598"/>
            <a:ext cx="1036320" cy="3138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ลบชุมนุม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7458" y="3144518"/>
            <a:ext cx="1036320" cy="31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รายชื่อ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41219" y="3143836"/>
            <a:ext cx="1036320" cy="3138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ลบชุมนุม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8456" y="1875700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รายชื่อชุมนุม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900701" y="2142388"/>
            <a:ext cx="413980" cy="40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7026" y="2181806"/>
            <a:ext cx="12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เพิ่มชุมนุม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28890" y="3141510"/>
            <a:ext cx="1036320" cy="31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exCSV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28890" y="2685292"/>
            <a:ext cx="1036320" cy="31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exCSV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710988" y="1542546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ออกจากระบบ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>
            <a:off x="10774920" y="1303066"/>
            <a:ext cx="314800" cy="622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242766" y="1159369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ขึ้นพอกดที่</a:t>
            </a:r>
          </a:p>
          <a:p>
            <a:r>
              <a:rPr lang="th-TH" dirty="0" smtClean="0"/>
              <a:t>ยินดีต้อนรับ</a:t>
            </a:r>
          </a:p>
          <a:p>
            <a:r>
              <a:rPr lang="th-TH" dirty="0" smtClean="0"/>
              <a:t>คุณ.............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86424" y="2181079"/>
            <a:ext cx="14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เปิดการลงทะเบียน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00309" y="2235695"/>
            <a:ext cx="1066800" cy="248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17001" y="2223644"/>
            <a:ext cx="286044" cy="2651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93929" y="5451566"/>
            <a:ext cx="711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ปล. การกดเปิดปิดจะต้องส่งผลต่อปุ่ม </a:t>
            </a:r>
            <a:r>
              <a:rPr lang="en-US" sz="3200" dirty="0" smtClean="0"/>
              <a:t>login </a:t>
            </a:r>
            <a:r>
              <a:rPr lang="th-TH" sz="3200" dirty="0" smtClean="0"/>
              <a:t>ด้วย </a:t>
            </a:r>
            <a:r>
              <a:rPr lang="en-US" sz="3200" dirty="0" smtClean="0"/>
              <a:t>Google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8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4250" y="307602"/>
            <a:ext cx="36488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กรณี   กดเพิ่มขุมนุม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ยินดีต้อนรับคุณ</a:t>
            </a:r>
            <a:r>
              <a:rPr lang="en-US" dirty="0" smtClean="0"/>
              <a:t> admin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8958" y="2628709"/>
            <a:ext cx="8445376" cy="419603"/>
            <a:chOff x="1878958" y="2628709"/>
            <a:chExt cx="8445376" cy="419603"/>
          </a:xfrm>
        </p:grpSpPr>
        <p:sp>
          <p:nvSpPr>
            <p:cNvPr id="11" name="Rectangle 10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ชุมนุมโรบอท                                    ครูสุพรชัย เทียมทองอ่อน                                0/30                               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63989" y="2681599"/>
              <a:ext cx="1036320" cy="31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รายชื่อ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79605" y="3091628"/>
            <a:ext cx="8445376" cy="419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  ชุมนุมต้นกล้าเพชรบุรี                       ครูชัยชาญ ...............                                     10/30             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" y="105290"/>
            <a:ext cx="265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ใช้ </a:t>
            </a:r>
            <a:r>
              <a:rPr lang="en-US" dirty="0" smtClean="0"/>
              <a:t>user : admin </a:t>
            </a:r>
          </a:p>
          <a:p>
            <a:r>
              <a:rPr lang="en-US" dirty="0"/>
              <a:t> </a:t>
            </a:r>
            <a:r>
              <a:rPr lang="en-US" dirty="0" smtClean="0"/>
              <a:t>   pass : </a:t>
            </a:r>
            <a:r>
              <a:rPr lang="en-US" dirty="0" err="1" smtClean="0"/>
              <a:t>asdfgzxcvb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091749" y="2681598"/>
            <a:ext cx="1036320" cy="3138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ลบชุมนุม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7458" y="3144518"/>
            <a:ext cx="1036320" cy="313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รายชื่อ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41219" y="3143836"/>
            <a:ext cx="1036320" cy="3138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ลบชุมนุม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7531" y="1734902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รายชื่อชุมนุม</a:t>
            </a:r>
            <a:endParaRPr lang="en-US" dirty="0"/>
          </a:p>
        </p:txBody>
      </p:sp>
      <p:sp>
        <p:nvSpPr>
          <p:cNvPr id="9" name="Plus 8"/>
          <p:cNvSpPr/>
          <p:nvPr/>
        </p:nvSpPr>
        <p:spPr>
          <a:xfrm>
            <a:off x="1900701" y="2142388"/>
            <a:ext cx="413980" cy="40802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7026" y="2181806"/>
            <a:ext cx="12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เพิ่มชุมนุม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2122" y="1088571"/>
            <a:ext cx="7045234" cy="3570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22171" y="1599892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ชื่อชุมนุม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44060" y="2058899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ครูผู้สอน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8632" y="2606575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จำนวนนักเรียน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04216" y="3542170"/>
            <a:ext cx="2055223" cy="41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1617913"/>
            <a:ext cx="2238103" cy="35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86399" y="2074678"/>
            <a:ext cx="2238103" cy="35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398" y="2546533"/>
            <a:ext cx="2238103" cy="35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170282" y="1049276"/>
            <a:ext cx="348184" cy="35069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กรณีกดรายชื่อ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ยินดีต้อนรับคุณ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8958" y="2628709"/>
            <a:ext cx="8445376" cy="419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 นายพงศกร สมอไทย                             37169</a:t>
            </a:r>
            <a:r>
              <a:rPr lang="en-US" dirty="0" smtClean="0"/>
              <a:t>@promma.ac.th</a:t>
            </a:r>
            <a:r>
              <a:rPr lang="th-TH" dirty="0" smtClean="0"/>
              <a:t>                               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79605" y="3091628"/>
            <a:ext cx="8445376" cy="419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 นายโสภณวิชญ์  สมบูรณ์อยู่สกุล           38860</a:t>
            </a:r>
            <a:r>
              <a:rPr lang="en-US" dirty="0" smtClean="0"/>
              <a:t>@promma.ac.th</a:t>
            </a:r>
            <a:r>
              <a:rPr lang="th-TH" dirty="0" smtClean="0"/>
              <a:t>           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" y="105290"/>
            <a:ext cx="265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ใช้ </a:t>
            </a:r>
            <a:r>
              <a:rPr lang="en-US" dirty="0" smtClean="0"/>
              <a:t>user : admin </a:t>
            </a:r>
          </a:p>
          <a:p>
            <a:r>
              <a:rPr lang="en-US" dirty="0"/>
              <a:t> </a:t>
            </a:r>
            <a:r>
              <a:rPr lang="en-US" dirty="0" smtClean="0"/>
              <a:t>   pass : </a:t>
            </a:r>
            <a:r>
              <a:rPr lang="en-US" dirty="0" err="1" smtClean="0"/>
              <a:t>asdfgzxcvb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152712" y="2681598"/>
            <a:ext cx="1036320" cy="3138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ลบรายชื่อ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41219" y="3143836"/>
            <a:ext cx="1036320" cy="3138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ลบรายชื่อ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7349" y="1804445"/>
            <a:ext cx="34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ชุมนุมโรบอท                      </a:t>
            </a:r>
          </a:p>
          <a:p>
            <a:pPr algn="ctr"/>
            <a:r>
              <a:rPr lang="th-TH" dirty="0" smtClean="0"/>
              <a:t>อาจารย์ผู้สอน ครูสุพรชัยเทียมทองอ่อน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6138" y="1866001"/>
            <a:ext cx="106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 smtClean="0"/>
              <a:t>5/30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096589" y="1967693"/>
            <a:ext cx="1323702" cy="3887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5148"/>
            <a:ext cx="10515600" cy="1325563"/>
          </a:xfrm>
        </p:spPr>
        <p:txBody>
          <a:bodyPr/>
          <a:lstStyle/>
          <a:p>
            <a:pPr algn="ctr"/>
            <a:r>
              <a:rPr lang="th-TH" dirty="0" smtClean="0"/>
              <a:t>ครูเข้า ระบบเพื่อเอารายชื่อ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5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หน้าครู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ยินดีต้อนรับคุณ</a:t>
            </a:r>
            <a:r>
              <a:rPr lang="en-US" dirty="0" smtClean="0"/>
              <a:t> teacher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8958" y="2628709"/>
            <a:ext cx="8445376" cy="419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  ชุมนุมโรบอท                           ครูสุพรชัย เทียมทองอ่อน          </a:t>
            </a:r>
            <a:r>
              <a:rPr lang="en-US" dirty="0" smtClean="0"/>
              <a:t> </a:t>
            </a:r>
            <a:r>
              <a:rPr lang="th-TH" dirty="0" smtClean="0"/>
              <a:t>  0/30                               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79605" y="3091628"/>
            <a:ext cx="8445376" cy="419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/>
              <a:t>  ชุมนุมต้นกล้าเพชรบุรี               ครูชัยชาญ ...............                  10/30                            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" y="105290"/>
            <a:ext cx="265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ใช้ </a:t>
            </a:r>
            <a:r>
              <a:rPr lang="en-US" dirty="0" smtClean="0"/>
              <a:t>user :  teacher</a:t>
            </a:r>
          </a:p>
          <a:p>
            <a:r>
              <a:rPr lang="en-US" dirty="0"/>
              <a:t> </a:t>
            </a:r>
            <a:r>
              <a:rPr lang="en-US" dirty="0" smtClean="0"/>
              <a:t>   pass :  teacher007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7531" y="1734902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รายชื่อชุมนุม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753484" y="3125883"/>
            <a:ext cx="1036320" cy="31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exCSV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753484" y="2681599"/>
            <a:ext cx="1036320" cy="31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exCSV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91155" y="1541420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ออกจากระบบ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10755087" y="1301940"/>
            <a:ext cx="314800" cy="622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222933" y="1158243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ขึ้นพอกดที่</a:t>
            </a:r>
          </a:p>
          <a:p>
            <a:r>
              <a:rPr lang="th-TH" dirty="0" smtClean="0"/>
              <a:t>ยินดีต้อนรับ</a:t>
            </a:r>
          </a:p>
          <a:p>
            <a:r>
              <a:rPr lang="th-TH" dirty="0" smtClean="0"/>
              <a:t>คุณ.............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7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527" y="2838359"/>
            <a:ext cx="8601891" cy="1325563"/>
          </a:xfrm>
        </p:spPr>
        <p:txBody>
          <a:bodyPr/>
          <a:lstStyle/>
          <a:p>
            <a:r>
              <a:rPr lang="th-TH" dirty="0" smtClean="0"/>
              <a:t>ปล.  หลังกดออกจากระบบจะนำไปหน้า </a:t>
            </a:r>
            <a:r>
              <a:rPr lang="en-US" dirty="0" smtClean="0"/>
              <a:t>login </a:t>
            </a:r>
            <a:r>
              <a:rPr lang="th-TH" dirty="0" smtClean="0"/>
              <a:t>ใหม่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0446" y="592183"/>
            <a:ext cx="364889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กรณี </a:t>
            </a:r>
            <a:r>
              <a:rPr lang="en-US" dirty="0" smtClean="0"/>
              <a:t>login</a:t>
            </a:r>
            <a:r>
              <a:rPr lang="th-TH" dirty="0" smtClean="0"/>
              <a:t> ไม่ผ่าน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34149" y="1471740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pic>
        <p:nvPicPr>
          <p:cNvPr id="102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50" y="1379433"/>
            <a:ext cx="694099" cy="8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154634" y="4347077"/>
            <a:ext cx="3894025" cy="1636604"/>
            <a:chOff x="4022067" y="2933197"/>
            <a:chExt cx="3894025" cy="1636604"/>
          </a:xfrm>
        </p:grpSpPr>
        <p:sp>
          <p:nvSpPr>
            <p:cNvPr id="8" name="TextBox 7"/>
            <p:cNvSpPr txBox="1"/>
            <p:nvPr/>
          </p:nvSpPr>
          <p:spPr>
            <a:xfrm>
              <a:off x="4022067" y="3000719"/>
              <a:ext cx="1412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</a:p>
            <a:p>
              <a:endParaRPr lang="en-US" dirty="0"/>
            </a:p>
            <a:p>
              <a:r>
                <a:rPr lang="en-US" dirty="0" smtClean="0"/>
                <a:t>Password</a:t>
              </a:r>
              <a:endParaRPr lang="th-TH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56367" y="2933197"/>
              <a:ext cx="2159725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6366" y="3462384"/>
              <a:ext cx="2159725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55474" y="4201626"/>
              <a:ext cx="1389016" cy="368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เข้าสู่ระบบ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43013" y="3355303"/>
            <a:ext cx="3805645" cy="36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Login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8782" y="3850534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th-TH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45577" y="2542417"/>
            <a:ext cx="43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ระบบเปิดลงทะเบียน ...............................................................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50235" y="1116859"/>
            <a:ext cx="5791200" cy="228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แจ้ง </a:t>
            </a:r>
            <a:r>
              <a:rPr lang="en-US" dirty="0" smtClean="0"/>
              <a:t>error </a:t>
            </a:r>
            <a:r>
              <a:rPr lang="th-TH" dirty="0" smtClean="0"/>
              <a:t>เช่น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</a:t>
            </a:r>
            <a:r>
              <a:rPr lang="en-US" dirty="0"/>
              <a:t>,</a:t>
            </a:r>
            <a:r>
              <a:rPr lang="th-TH" dirty="0" smtClean="0"/>
              <a:t> </a:t>
            </a:r>
            <a:r>
              <a:rPr lang="en-US" dirty="0" smtClean="0"/>
              <a:t>Password </a:t>
            </a:r>
            <a:r>
              <a:rPr lang="th-TH" dirty="0" smtClean="0"/>
              <a:t>ไม่ถูกต้อง</a:t>
            </a:r>
          </a:p>
          <a:p>
            <a:pPr algn="ctr"/>
            <a:r>
              <a:rPr lang="th-TH" dirty="0" smtClean="0"/>
              <a:t>หรือไม่ได้ </a:t>
            </a:r>
            <a:r>
              <a:rPr lang="en-US" dirty="0" smtClean="0"/>
              <a:t>login </a:t>
            </a:r>
            <a:r>
              <a:rPr lang="th-TH" dirty="0" smtClean="0"/>
              <a:t>ด้วยบัญชี </a:t>
            </a:r>
            <a:r>
              <a:rPr lang="en-US" dirty="0" smtClean="0"/>
              <a:t>google </a:t>
            </a:r>
            <a:r>
              <a:rPr lang="th-TH" dirty="0" smtClean="0"/>
              <a:t>ของทาง รร. 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0800000">
            <a:off x="9169483" y="2118071"/>
            <a:ext cx="1011487" cy="609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1250" y="2237910"/>
            <a:ext cx="146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1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89" y="26467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Login </a:t>
            </a:r>
            <a:r>
              <a:rPr lang="th-TH" dirty="0" smtClean="0"/>
              <a:t>ผ่าน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6903" y="5103223"/>
            <a:ext cx="44413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เช็ค ม.ต้น ม. ปลาย และพาเข้าหน้าเพจนั้น โดยเช็คจาก ชื่อ </a:t>
            </a:r>
            <a:r>
              <a:rPr lang="en-US" dirty="0" smtClean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6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หน้าลงทะเบียน ม.ต้น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0446" y="1929731"/>
            <a:ext cx="416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 ระดับชั้นมัธยมศึกษาตอนต้น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mtClean="0"/>
              <a:t>ยินดีต้อนรับคุณ.....................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73737" y="1532709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ข้อมูลมูลส่วนตัว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73737" y="1915886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ออกจากระบบ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10737669" y="1676406"/>
            <a:ext cx="314800" cy="622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05515" y="1532709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ขึ้นพอกดที่</a:t>
            </a:r>
          </a:p>
          <a:p>
            <a:r>
              <a:rPr lang="th-TH" dirty="0" smtClean="0"/>
              <a:t>ยินดีต้อนรับ</a:t>
            </a:r>
          </a:p>
          <a:p>
            <a:r>
              <a:rPr lang="th-TH" dirty="0" smtClean="0"/>
              <a:t>คุณ.............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8958" y="2628709"/>
            <a:ext cx="8445376" cy="419603"/>
            <a:chOff x="1878958" y="2628709"/>
            <a:chExt cx="8445376" cy="419603"/>
          </a:xfrm>
        </p:grpSpPr>
        <p:sp>
          <p:nvSpPr>
            <p:cNvPr id="11" name="Rectangle 10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ชุมนุมโรบอท                                    ครูสุพรชัย เทียมทองอ่อน                                0/30                               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69234" y="2680959"/>
              <a:ext cx="1036320" cy="31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ลงทะเบียน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79605" y="3091628"/>
            <a:ext cx="8445376" cy="419603"/>
            <a:chOff x="1878958" y="2628709"/>
            <a:chExt cx="8445376" cy="419603"/>
          </a:xfrm>
        </p:grpSpPr>
        <p:sp>
          <p:nvSpPr>
            <p:cNvPr id="27" name="Rectangle 26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ชุมนุมต้นกล้าเพชรบุรี                       ครูชัยชาญ ...............                                     10/30                               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69234" y="2680959"/>
              <a:ext cx="1036320" cy="31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ลงทะเบียน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3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หน้าลงทะเบียน ม.ปลาย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0446" y="1929731"/>
            <a:ext cx="416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 ระดับชั้นมัธยมศึกษาตอนปลาย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mtClean="0"/>
              <a:t>ยินดีต้อนรับคุณ.....................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73737" y="1532709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ข้อมูลมูลส่วนตัว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73737" y="1915886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ออกจากระบบ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10737669" y="1676406"/>
            <a:ext cx="314800" cy="622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05515" y="1532709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ขึ้นพอกดที่</a:t>
            </a:r>
          </a:p>
          <a:p>
            <a:r>
              <a:rPr lang="th-TH" dirty="0" smtClean="0"/>
              <a:t>ยินดีต้อนรับ</a:t>
            </a:r>
          </a:p>
          <a:p>
            <a:r>
              <a:rPr lang="th-TH" dirty="0" smtClean="0"/>
              <a:t>คุณ.............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8958" y="2628709"/>
            <a:ext cx="8445376" cy="419603"/>
            <a:chOff x="1878958" y="2628709"/>
            <a:chExt cx="8445376" cy="419603"/>
          </a:xfrm>
        </p:grpSpPr>
        <p:sp>
          <p:nvSpPr>
            <p:cNvPr id="11" name="Rectangle 10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ชุมนุมโรบอท                                    ครูสุพรชัย เทียมทองอ่อน                                0/30                               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69234" y="2680959"/>
              <a:ext cx="1036320" cy="31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ลงทะเบียน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79605" y="3091628"/>
            <a:ext cx="8445376" cy="419603"/>
            <a:chOff x="1878958" y="2628709"/>
            <a:chExt cx="8445376" cy="419603"/>
          </a:xfrm>
        </p:grpSpPr>
        <p:sp>
          <p:nvSpPr>
            <p:cNvPr id="27" name="Rectangle 26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ชุมนุมต้นกล้าเพชรบุรี                       ครูชัยชาญ ...............                                     10/30                               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69234" y="2680959"/>
              <a:ext cx="1036320" cy="313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ลงทะเบียน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1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550977"/>
            <a:ext cx="10515600" cy="1325563"/>
          </a:xfrm>
        </p:spPr>
        <p:txBody>
          <a:bodyPr/>
          <a:lstStyle/>
          <a:p>
            <a:pPr algn="ctr"/>
            <a:r>
              <a:rPr lang="th-TH" dirty="0" smtClean="0"/>
              <a:t>กรณีเด็กลงทะเบียนแล้ว และเข้าสู่ระบบ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หน้าลงทะเบียน ม.ต้น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0446" y="1929731"/>
            <a:ext cx="416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 ระดับชั้นมัธยมศึกษาตอนต้น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mtClean="0"/>
              <a:t>ยินดีต้อนรับคุณ.....................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73737" y="1532709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ข้อมูลมูลส่วนตัว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73737" y="1915886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ออกจากระบบ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10737669" y="1676406"/>
            <a:ext cx="314800" cy="622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05515" y="1532709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ขึ้นพอกดที่</a:t>
            </a:r>
          </a:p>
          <a:p>
            <a:r>
              <a:rPr lang="th-TH" dirty="0" smtClean="0"/>
              <a:t>ยินดีต้อนรับ</a:t>
            </a:r>
          </a:p>
          <a:p>
            <a:r>
              <a:rPr lang="th-TH" dirty="0" smtClean="0"/>
              <a:t>คุณ.............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8958" y="2628709"/>
            <a:ext cx="8445376" cy="419603"/>
            <a:chOff x="1878958" y="2628709"/>
            <a:chExt cx="8445376" cy="419603"/>
          </a:xfrm>
        </p:grpSpPr>
        <p:sp>
          <p:nvSpPr>
            <p:cNvPr id="11" name="Rectangle 10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ชุมนุมโรบอท                                    ครูสุพรชัย เทียมทองอ่อน                                0/30                               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69234" y="2680959"/>
              <a:ext cx="1036320" cy="3138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ลงทะเบียน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79605" y="3091628"/>
            <a:ext cx="8445376" cy="419603"/>
            <a:chOff x="1878958" y="2628709"/>
            <a:chExt cx="8445376" cy="419603"/>
          </a:xfrm>
        </p:grpSpPr>
        <p:sp>
          <p:nvSpPr>
            <p:cNvPr id="27" name="Rectangle 26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ชุมนุมต้นกล้าเพชรบุรี                       ครูชัยชาญ ...............                                     10/30                               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69233" y="2680959"/>
              <a:ext cx="1523353" cy="31382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ยกเลิกการลงทะเบียน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81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383" y="563330"/>
            <a:ext cx="36488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 หน้าลงทะเบียน ม.ปลาย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2412" y="1088571"/>
            <a:ext cx="9518469" cy="5416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0446" y="1929731"/>
            <a:ext cx="416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 ระดับชั้นมัธยมศึกษาตอนปลาย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42412" y="1088571"/>
            <a:ext cx="9518469" cy="5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2" descr="à¸à¸¥à¸à¸²à¸£à¸à¹à¸à¸«à¸²à¸£à¸¹à¸à¸ à¸²à¸à¸ªà¸³à¸«à¸£à¸±à¸ prom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38" y="1063439"/>
            <a:ext cx="448107" cy="5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34195" y="1030075"/>
            <a:ext cx="434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ระบบลงทะเบียนชุมนุม</a:t>
            </a:r>
          </a:p>
          <a:p>
            <a:r>
              <a:rPr lang="th-TH" dirty="0" smtClean="0"/>
              <a:t>โรงเรียนพรหมานุสรณ์จังหวัดเพชรบุรี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82149" y="1149531"/>
            <a:ext cx="2255520" cy="383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mtClean="0"/>
              <a:t>ยินดีต้อนรับคุณ.....................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73737" y="1532709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ข้อมูลมูลส่วนตัว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73737" y="1915886"/>
            <a:ext cx="1863634" cy="3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ออกจากระบบ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10737669" y="1676406"/>
            <a:ext cx="314800" cy="6226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05515" y="1532709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ขึ้นพอกดที่</a:t>
            </a:r>
          </a:p>
          <a:p>
            <a:r>
              <a:rPr lang="th-TH" dirty="0" smtClean="0"/>
              <a:t>ยินดีต้อนรับ</a:t>
            </a:r>
          </a:p>
          <a:p>
            <a:r>
              <a:rPr lang="th-TH" dirty="0" smtClean="0"/>
              <a:t>คุณ.............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78958" y="2628709"/>
            <a:ext cx="8445376" cy="419603"/>
            <a:chOff x="1878958" y="2628709"/>
            <a:chExt cx="8445376" cy="419603"/>
          </a:xfrm>
        </p:grpSpPr>
        <p:sp>
          <p:nvSpPr>
            <p:cNvPr id="11" name="Rectangle 10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ชุมนุมโรบอท                                    ครูสุพรชัย เทียมทองอ่อน                                0/30                                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69234" y="2680959"/>
              <a:ext cx="1036320" cy="3138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ลงทะเบียน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79605" y="3091628"/>
            <a:ext cx="8445376" cy="419603"/>
            <a:chOff x="1878958" y="2628709"/>
            <a:chExt cx="8445376" cy="419603"/>
          </a:xfrm>
        </p:grpSpPr>
        <p:sp>
          <p:nvSpPr>
            <p:cNvPr id="27" name="Rectangle 26"/>
            <p:cNvSpPr/>
            <p:nvPr/>
          </p:nvSpPr>
          <p:spPr>
            <a:xfrm>
              <a:off x="1878958" y="2628709"/>
              <a:ext cx="8445376" cy="4196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th-TH" dirty="0" smtClean="0"/>
                <a:t>  ชุมนุมต้นกล้าเพชรบุรี                       ครูชัยชาญ ...............                                     10/30                               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569233" y="2680959"/>
              <a:ext cx="1523353" cy="31382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 smtClean="0"/>
                <a:t>ยกเลิกการลงทะเบียน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94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9951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Admin </a:t>
            </a:r>
            <a:r>
              <a:rPr lang="th-TH" dirty="0" smtClean="0"/>
              <a:t>เข้าระบบ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4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624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Login ผ่าน</vt:lpstr>
      <vt:lpstr>PowerPoint Presentation</vt:lpstr>
      <vt:lpstr>PowerPoint Presentation</vt:lpstr>
      <vt:lpstr>กรณีเด็กลงทะเบียนแล้ว และเข้าสู่ระบบ</vt:lpstr>
      <vt:lpstr>PowerPoint Presentation</vt:lpstr>
      <vt:lpstr>PowerPoint Presentation</vt:lpstr>
      <vt:lpstr>Admin เข้าระบบ</vt:lpstr>
      <vt:lpstr>PowerPoint Presentation</vt:lpstr>
      <vt:lpstr>PowerPoint Presentation</vt:lpstr>
      <vt:lpstr>PowerPoint Presentation</vt:lpstr>
      <vt:lpstr>ครูเข้า ระบบเพื่อเอารายชื่อ</vt:lpstr>
      <vt:lpstr>PowerPoint Presentation</vt:lpstr>
      <vt:lpstr>ปล.  หลังกดออกจากระบบจะนำไปหน้า login ใหม่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พงศกร สมอไทย</dc:creator>
  <cp:lastModifiedBy>chum</cp:lastModifiedBy>
  <cp:revision>7</cp:revision>
  <dcterms:created xsi:type="dcterms:W3CDTF">2019-04-09T15:20:38Z</dcterms:created>
  <dcterms:modified xsi:type="dcterms:W3CDTF">2019-04-10T03:10:54Z</dcterms:modified>
</cp:coreProperties>
</file>