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6"/>
  </p:notesMasterIdLst>
  <p:sldIdLst>
    <p:sldId id="260" r:id="rId5"/>
  </p:sldIdLst>
  <p:sldSz cx="12192000" cy="6858000"/>
  <p:notesSz cx="6858000" cy="9144000"/>
  <p:custDataLst>
    <p:tags r:id="rId7"/>
  </p:custDataLst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DEABD"/>
    <a:srgbClr val="FEF7E7"/>
    <a:srgbClr val="010066"/>
    <a:srgbClr val="E6E3F5"/>
    <a:srgbClr val="0B6F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66" d="100"/>
          <a:sy n="66" d="100"/>
        </p:scale>
        <p:origin x="427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E41ABF-5AF1-4241-9F7E-3876DA0D0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CE5B83-08A2-43D6-B6F2-4AAEB29A28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82DC84-C348-420C-A3B6-74B9E8C49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CE3CD9-B980-4A2F-AA6C-24CD378032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2263B53-A9A1-4048-B9DB-E9C080B03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F49E77D-979A-4D7E-B39F-227DAEB63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79A8562-7CF6-48E4-94DA-3BD43FD919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1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884C-101F-4779-AB3D-F53F3A5ED4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 b="1">
                <a:solidFill>
                  <a:srgbClr val="247A9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A0E-38CB-4075-A705-D4CECA7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8E-4E3F-4D55-B2E5-02D799E9DDB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C69-AEC4-4670-99EA-79C4A1D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3312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B8E5-6C74-4E85-8F66-81E7BBAF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3AC36-36D2-4E5C-AD86-C1C87C4D459C}"/>
              </a:ext>
            </a:extLst>
          </p:cNvPr>
          <p:cNvSpPr txBox="1"/>
          <p:nvPr userDrawn="1"/>
        </p:nvSpPr>
        <p:spPr>
          <a:xfrm>
            <a:off x="104400" y="82800"/>
            <a:ext cx="180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</a:t>
            </a:r>
            <a:r>
              <a:rPr lang="en-US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Maths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A7A-A1AC-48C3-B803-7E409DF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652-54EF-4F66-B339-791142E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FC08-D927-4046-B1D5-0C67ED6E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2F4C-78BA-40A8-8880-4FBA22E2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484D-A0D8-49DF-9863-D9DBD1A0E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B58E-4E3F-4D55-B2E5-02D799E9DDB0}" type="datetimeFigureOut">
              <a:rPr lang="en-GB" smtClean="0"/>
              <a:t>27/06/2023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2AE-0656-493B-9030-719516D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9EFC-5DD7-4F3B-9D44-F432B46A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hyperlink" Target="webobject/wo1/index.html" TargetMode="Externa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B39-476F-4326-8DB1-386D80B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4" name="Rectangle 3">
            <a:hlinkClick r:id="rId5" action="ppaction://hlinkfile"/>
            <a:extLst>
              <a:ext uri="{FF2B5EF4-FFF2-40B4-BE49-F238E27FC236}">
                <a16:creationId xmlns:a16="http://schemas.microsoft.com/office/drawing/2014/main" id="{F3B541D9-A7B6-3BDA-1AE9-B7D744F6324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303000" y="127000"/>
            <a:ext cx="635000" cy="6350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A3C4DB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905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OJECT_VERSION" val="9.3"/>
  <p:tag name="ISPRING_PROJECT_FOLDER_UPDATED" val="1"/>
  <p:tag name="ISPRING_PRESENTATION_COURSE_TITLE" val="Data_collection_Part_1_-_Data_types"/>
  <p:tag name="ISPRING_CURRENT_PLAYER_ID" val="universal"/>
  <p:tag name="ISPRING_LMS_API_VERSION" val="SCORM 2004 (2nd edition)"/>
  <p:tag name="ISPRING_ULTRA_SCORM_COURSE_ID" val="B8716236-1E1E-47E8-BD67-C78ADB342615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FIRST_PUBLISH" val="1"/>
  <p:tag name="ISPRING_ULTRA_SCORM_COURCE_TITLE" val="Types_of_data"/>
  <p:tag name="ISPRING_PRESENTATION_TITLE" val="Types_of_data"/>
  <p:tag name="ISPRING_PLAYERS_CUSTOMIZATION_2" val="UEsDBBQAAgAIAKJNRFI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DiJRSfR+y+Q8GAAAuFwAAHQAAAHVuaXZlcnNhbC9jb21tb25fbWVzc2FnZXMubG5nrVjbbuM2EH0vsP9AGAjQAtvsboFdFEXiBS0xsRBZ1Ep0vGlRCIxF20Qk0dXFifvUr+mH9Us6pGTH3gskJXkIYEmZM8PhOTNDnn18SBO0EXkhVXY+eHf6doBENlexzJbngym7+PnXASpKnsU8UZk4H2RqgD4OX/1wlvBsWfGlgN+vfkDoLBVFAY/FUD89PiMZnw/8UYQti4ShM3JJhKe2QyMPBwFmDvUiF4+IOxjiKpYKZTzPeQnBnL1pENoBfRffkCAKLQKgGpqyKJz6Pg0YsQdDthKokGmVGFwkC5SpEhXVeq3yUsRIZqiEf+HzOXiQtzKR5RalKhY9QgivHC8C92Z9zWvHddhNNKE2GQxJxm8TCGOeC5GhXPBY5M/x4dFggt0G3JbFC6H7AQmJxyCZ/pgyOhj6uShEVgLceqVK1QfPdWyIM6IXkUWnHhsMw0TGAp18mpLQ7Ls3nYxIcILUAp0wymA5u0/hSQ9H1+DnG3S6BmdPo9MMQwImOLiqc2IFBF7Y0cxh48HQguxq0tzLcoVkuM5BKEhseFLV7Gqk1OZuhK2riNEI+340mjL2GPeIz+/arC068bF3E7n0kkYj5xLCUumaZ1vkqqX68ZcPHx7evf/wUy+YEPjkHgMhg/T+bQcgjwXUjQCNuJFHPsNue+Kh7GdHp8x1POBz86OfNVD3umP2pkEAJG8Y6oSmXuhcuMTUixtVoRXfCFQqtJHi3lQHEIHMQWKGw/BhruBFVrUqzKYTDCQCXbHAsTRBQQgqz7ev66JTlSuVg7sCxbWKY+NTs0p/X9f6q7mldKGC8hWrlMvstN31zHMptg3JJsBufAnJZftFAdIRvKH0RsvmNbi4zxLFY7SAkoIkDRFfrxM5b0pow3s/4dvWKAI8c7xLIDt1Qyhf9u6NLooxsnOuF9sTJcAhCQAg54XIn2AbGa4bc4STpB/C2Lkcu/DHdAhjuVwl8Ff2jcMnwARftFaKphzjMJzRwNZJ09WYozUvinuVx0csPdzPNmDHsygIwWIH4LpV7oGBHxJGgTwX87IdDKLEht+NrmCpQMCImWKgJZVWRQmySdeJKIWJVuql8Lmh1K1YKNBXIvim5j54N2JrpbmLp541jkZsX0JdXmXzVUc7EOc39XGohgpocsj51pgatGhEP0N1gWJI+1jQK6iBV30sbkgISSZhm42Hr53Luk1C3dsVpV3Rm3NdY5JtMwppNm2kqgp4o1MCpcnsSHHaz01IoK97zMHud2prjbqbw5ZyA0MMEFDkrY6g6FvE1qL6NHV+jy6w45pO/SX1+NbMfDze8GwugGxzrvd0C99iGZtvmvbG/1+V/Bvxsin1J02X8Gzy+aRvPEeN5TuK4GUp0nXZ5lonrAn/KVFoiX83hC5Lf5r//Uj+IjtzMMQ/e3+ODgt99qg1iGdmqvtuvXQkzeRPYGDRzRFmjKS71Vi7HTlUd8T2c8ejneNdHB0znGyhult7tAHwFHoqRjiGHJvIQxh1UuhC3W3N2eMwfHPq6G4/I6PQYdB1ZuK2kGWrZ6Pnzv3VyPnpjfVgZj1qNsxhLoTsAeByf6ROZArxxx0wpxOyy0DdIo5WMlNVEhv5J/LOtAnIbZWKr6fhRa5S8zbhxY7+dZv6+Jwo6sUFtVO/xzy1V3Dn/TkQ8NN3KSQ4gDHGwp6lZx9Lqz3paATy0alwWbgbnUBHKS/nK2jHC1VlcUeg+ghmkwsMYM2aQ8Hz9imsAfgijPotat7+1gtET3RQRMke7A9PlaL4szeIXsYeo768KOFQ2w40HRkWhRG9uIBJbrFos2B4dByyeehi1RyV93kzk1SroQPkf5ETKa97YqpSeHXa7pfp2zrDFcwYtsYTkF+oRZ/fFSshyqIPxI5uFp0GcKRrlGupKocBgskyEYg8cK23Pqj64gcqszmkDYb6eNrH2mycllEpeq1lf/fRdQcfTZ/XS/U6meNH2LbNPRAkEI75d/XoEMM5c95cCCVq2RnMGmMPmsUXeCKWZV/AgJD9PY++yzD3Bq7i+n76v3/+bbOv7wabUgzVrn5+rHWbr9v1/qkwN9tnbw4uuv8HUEsDBBQAAgAIAIOIlFK2svfIpQAAAIIBAAAuAAAAdW5pdmVyc2FsL3BsYXliYWNrX2FuZF9uYXZpZ2F0aW9uX3NldHRpbmdzLnhtbHWQwQqDMBBE736Ff1DoOQR6Lm2F+gMrjhKIiWRXwb9vImpLmx533swuO4ohYlzPuihLRZP4p1AQLWGCOr3nRJlmXJwZSIx3URbw5suRlLDej1UAw8mKdEeWo/9H349XlpZjEe/2DMkHajNAn3OBlaSQo9n0q1YvI3QXEA98ickHR43FFUvjKbT3w7B9/BenbPxsGnDzLTSn9h4zgjp9qEWsbO/9BVBLAwQUAAIACACDiJRSojauXPYAAAD/BAAAIAAAAHVuaXZlcnNhbC9rZXlib2FyZF9zaG9ydGN1dHMueG1srdLRasIwFAbg6/oUJQ+gdbrpoK0wptcD2e5DetRgmpSck1bf3so2GCPVNtvdfwh8/CecdHUqVVyDRWl0xqbjhK3yUcoFtTPm0VeKNS8hY5Xi5zfuEFgeRSkejCXhKBamaB9nD6xNmqxRGUtYjAe5o2uatMzk0/kNajjRVsnCD86Hg5WFWhqH3egssCVB5fWe/1Cyy1wMN3fS4o2vfPohTvuJit8CH8PADwkNFJ3scvjieLW2xC3dXXyIuNbF3b37egDHjbENt14yCRNfuDj+I1kb5Up499/jMtR7NY32ifOAhmT2ewUbpxQKC+B1F0mPsxx9J8wvUEsDBBQAAgAIAIOIlFKTdIW7rgQAAOQYAAAnAAAAdW5pdmVyc2FsL2ZsYXNoX3B1Ymxpc2hpbmdfc2V0dGluZ3MueG1s5VndUts4FL7PU2i808tioIVSxgkT8jNkGpJs7G7L7Owwiq3EWmTJteSk6dU+zT7YPskeWcEkEEBhyQ5tmemApXO+c3R+Ph273snXhKEpySQVvOrs7ew6iPBQRJRPqs7HoP36yEFSYR5hJjipOlw46KRW8dJ8xKiMfaIUiEoEMFwep6rqxEqlx647m812qEwzvStYrgBf7oQicdOMSMIVydyU4Tn8UvOUSGeBYAEA/xLBF2q1SgUhzyCdiyhnBNEIPOdUHwqzNsMydlwjNsLh1SQTOY8agokMZZNR1fmlXfxcyxioJk0I1zGRNVjUy+oYRxHVXmDm028ExYROYnB3b/+tg2Y0UnHVebO7r3FA3r2LU6Cbw2ON0xAQBa4WBhKicIQVNo/GoiJflbxeMEvRnOOEhgHsIB2BqtMMLv1up9m67PWDln95Fpx3jQ8bKAWtz8EGSkEn6LY2kbeFb/TPB/XexeWn1qnfCexMnF0MWsNup/fhMuj3u0FncKMFWVgJoueuRtmDbIg8C0kZZE/FeTLimDKo7Fuhl0RBbzCcTUgg2hRSP8ZMEgf9mZLJrzlmVM2hHHahha4ISesyJaEa6lRXHZXlxLmBM4DgGOS/LKSD92UdvTtaObprrN8ca62XHjRGivm8Kybif3Z97+Cw9H3/8PBh59e56WGlcBhDs8B5Ct88d3npWoxq4sCholNoRXLrlOOcMT9PU5Gpmva6ML28WLpwD4w3Fnwl6/oZjQSLyoCRZESiHk7IEsf4V5S3QXLPQWOoTwah7KeEIx9z4DWqILxhCSDzkVRUFXzWXkjXM4oZAjwgXoLO/TvhDmOcyZWCLDOruSSs/d4Tisg/TLDN0r2iPqNgRbeFlXyLR6iZ4RnwsI34gHAbsTMoHKaLh2RWTmRYbiCJ6ozZCH8SOYvQXOSI0SuIiUDACHkCf8UELXM1GmciKVbhPlFIFiGcUjIj0YmNoQswkeSgqYufEWUsfMnpNzQiY5EBLsFTCDGsU2nwdzYCTrGUN6D42sdXhoE7vWbr8yt9QBxNMQ83BIdWJEmqtoKP54gLda0H4QhxDhnUSYloVOzZnG3n6Wko2QDy/EzZWMGXNMkZfk74MiBL0FtM+XasbJL4Rz2wNhvjadHounkLaGhxCikxmLARApNTvrg9LABDzJHgbI5wCIOE1LQxpSKXsGIIwkDLp3to9KFMi6cJ3DpgMYtIZgW5u7f/5u3B4buj98c77j9//f36QaXFiDVgWJszM1bj3rnPTuvW9PeI0gMz4COaD0yCd3TbIkt0iUd33F0/EVuod3pBa1hvBJ3fOsHFGoAi7ndvcs/VU8b6oaOYvV7qzOG36sPGGRq2/I/dwD+2qcWegLZXYQzVPNavYTY6xbgirdB15mwET+E90AoQZiSrrrUz2+vbSPU/2EgNzZwyWJpRrFyAe2dieBRuHkYTCjX8XbCIVVs+iYC+Dyr4z+8fhku2RAUEZ2G8tTr6Och6mwn6gcP+sl/Mf+S3Z30uu1tf2V3gz1alq2Xmt847p/1u8ycg4hcaQfNUfoVd+ezquWs/iuudhHKaQFj1BFh+Sa8dvN313PVblQqgrf7PRK3yL1BLAwQUAAIACACDiJRSRVVfbGAEAADJFAAAIQAAAHVuaXZlcnNhbC9mbGFzaF9za2luX3NldHRpbmdzLnhtbM1XbU/jOBD+DL+i6kl8bHhZbkGkXS2wlVbHLWjL8vXkJNPUqmPnbKfd/vsbO07qtKENt/R0VEA984z9zItnklDNKe8tQCoq+LB/3h8dH4VxISVw/QxZzoiGHicZDPu5BIVSohH5xMgK5AS0pjxVf00YTUBN8E9EZD+wewgmagAKnKRHk2E/FllO+OpBpGIQkXieSlHwpD/67eLafMLAQjeMZqscJKN8jrjL86vb+3E7jlGlv2rIBlMSw0Cga2gwHl+Oz866GBgvFSTWxvzssWEkArY+pbPF+phdPm8YLaiiei83DC1iG3HdD9fwU+8DirzIu+crlyI1Tv4LCyZIgmWD8Ptr89kDxyJdmUP2FEYXF0kKTb5T+/MK2l6C7v5FhdaCD2LBNd6jARcyI+xtNq7QdrFyFraY6yO6GtT7X05fuy7K3PVBJGRioZvk3Tfv5oeGvBTsyRRaoyOYeo4YjLQsIAyqldGomVg+FhqvO4ymhClU+6IKYtrQEylUA7QWVrDvsKQ88TFOUgFeBCsyuCt5+rimooLf3d3amPnIWlZzk7BwotK/DWGF+4ZluYXzhBXO9thHzlZb4E2Nsaguxy2x+VvH2lH2gn0UAif4PXFbViurMvs/mOajvAOdwAIykcDI1sQzzcBkJwyszLAINmiEnCxoaifInwYTrSYachUGG/KyjFqrJtRUM9iupVgUUiEHVL40XW3RGIOy7NVn/QBT7ZxryqrImznle2+Wu8vX7VNGqFz0NM6vYV+UFdzvOfiwb1nambmJdQMX5Fc+FZ0suNCgPKRh1gokWpN4luHuqtPGGZFzkM9CsPbt69DZ1LWmKHSub6eOF1kE8gumm0JVZk2ZQc1oOmP4q18oLCFpwl9RGjs9w604oXUFewKbYSAynlX5LRdGnhVMUwYLYE7nCYyTr7gTKrwK2z6awnFl5TWNtkLz1HWludaxroZGv2sotuAvyKcdX2p2V7ImkbLerNtB1YTXN8Jry66nmTr0zywFtlD8HVHZEi1MiRc5Umgx0URWd3S9tq6SBXzmNLO9A8W6Lok2jbFgQuRP3qNsRXNLXh1u5km9Ue1Vi6bdwLTF0XmbgdU0u+Iz3rbRVAL4LdEKj+s+/QesIkFk8q0GNBp3i9rYomc4yWx3VSZ6jzjpw8CT2mx4SZi7fSYzIXVcaDU6Yfrm08+M1a8LJ38XQt+cDU7LL59OUn1jQCS2/pnl0XpdvkaU0Lya0eXSIi1UudN6MXJy4Ivz8n/PjQQndqf21IxOdVMW1EcH5dk7qHActXaCdqLy4ZBUsOEvqChUdzoXB48MzudOTK7/k8B0ZfPxkGymVKo3lMzvrVzO3ocLI2+hcnloKuX47Uzo6pBpsg+ldlL8Qprek8sXnvxClt6LCcB8LOQSO3sXMqeH5nKLb8//CzIL+6r3o1t/uTo8k3ux5F24fDhoVLRIUwbjgjEV42NJJ0YfT9+lzXhL+ygRBtuPJMf4zDKn+IRz/A9QSwMEFAACAAgAg4iUUjRRrs6qBAAAbhgAACYAAAB1bml2ZXJzYWwvaHRtbF9wdWJsaXNoaW5nX3NldHRpbmdzLnhtbN1Z4VLbOBD+z1NofNOfjYEWShknTEicIdOQ5GL3WubmhlFsJdZVllxLTpr+uqe5B7snuZUVDIEACkPaoZlhEsu73652v12tjXfyLWVoRnJJBa87e7VdBxEeiZjyad35GHZeHzlIKsxjzAQndYcLB500drysGDMqk4AoBaISAQyXx5mqO4lS2bHrzufzGpVZru8KVijAl7VIpG6WE0m4IrmbMbyAL7XIiHSWCBYA8JcKvlRr7Owg5BmkcxEXjCAag+ec6k1hdqZS5rhGaoyjL9NcFDxuCSZylE/Hdee3Tvm5kjFIbZoSrkMiG7Col9UxjmOqncAsoN8JSgidJuDt3v5bB81prJK682Z3X+OAvHsXp0Q3e8capyUgCFwtDaRE4RgrbC6NRUW+KXm1YJbiBccpjUK4g3QA6k47vAx63bZ/2R+EfnB5Fp73jA8bKIX+53ADpbAb9vxN5G3hW4PzYbN/cfnJPw26oZ2Js4uhP+p1+x8uw8GgF3aH11qQhZUgeu5qlD3IhijyiFRB9lRSpGOOKQNi3wq9JApKg+F8SkLRoZD6CWaSOOjvjEx/LzCjagF02IUK+kJI1pQZidRIp7ruqLwgzjWcAQTHIP8VkQ7eVzx6d7SydddYv97WWi89qIsM80VPTMUPdn3v4LDyff/w8GHn17npYaVwlECxwH5K3zz35tKVGNV9A0eKzqAUya1dTgrGgiLLRK4a2uvS9M3FyoV7YLyJ4CtZ19doLFhcBYykYxL3cQrcG3a4gyZASAaxG2SEowBz6GNUQTyjSkMWY6moKvtXZyndzClmCHoUNFqCzoM78Y0SnMsVBlap1M0javzZF4rIv0x0zdK9ogGjYEXXgZW8z2PUzvEc+q6N+JBwG7EzYArTbCG5lRM5lhtIoiZjNsKfRMFitBAFYvQLxEQgaAFFCr8Sgm42ZzTJRVquMiwVkmUIZ5TMSXxiY+gCTKQFaGq2M6KMha8F/Y7GZCJywCV4BiGGdSoNfm0j4AxLeQ2Kr3x8ZVput9/2P7/SG8TxDPNoQ3CoPZJmaiv4eIG4UFd6EI4IF5BBnZSYxuU9m73Vnp6Gqvwhz8+UjRV8SdOC4eeErwJyA3qLKd+OlU0S/6gH1mYTPCsLXRdvCQ0lTiElBhNuRNDkKV8eFxaAEeZIcLZAOILJQeq2MaOikLBiGoSBlk/30OgDTcurKUyyYDGPSW4Fubu3/+btweG7o/fHNfe/f/59/aDScqYaMqzNmaGqde+gZ6d1a9x7ROmBoe8RzQdGvzu6HZGnmuLxHXfXj8AW6t1+6I+arbD7Rze8WANQxv3uSe65eqxYP2WUw9atIWP886aMwG+OWmdo5Acfe2FwbMO+voBCV1EC/J3oJy0bnXJAkVboOlc2gqfwqGcFCFORVZ3ame0PbKQGH2ykRmYyGd6YSqxcgJNmajonnDWMphRY+yL6hlUhPqnlvIziX/uIQR+sftMvtlT8BOdRsjXmvOCG/PNy8gtHei375brDDwUkpVrpB52Cv/IDsd6X3bGu7E7oZ2PoKsUC/7x7Oui1t8o1ake2F1Hgzxs+c1W9Rl15b+q5a99q78D66v8IGjv/A1BLAwQUAAIACACDiJRST0NEZZEBAABlBgAAHwAAAHVuaXZlcnNhbC9odG1sX3NraW5fc2V0dGluZ3MuanOVlM9rgzAUx+/9K4q7DqEbhXXHUQqDHgbrbewQ9dVKY15Ioqsr/d9nlHZJfHZdvJgvH7/vR8w7TqbtitJo+jw9du/d/s3fdxpYzagK7n2dj+il1SPNiww2RQm8EBAFSG2RLeMaLvrpF6GcI9G5Js27AakdvwgvXo4oKVERtpoCawL8osADJX6fv544dfU1OZ1OKmNQxCkKA8LEAlXJOia6e1zYx60xgLEG1aPbbhHolqXgmV4nXcf5djZzuRRLyUSzxhzjhKX7XGElsrFUd40E1Z75vgfmD08vy5UL8EKbVwNlGHi1mq/8wD4pFWgN2Rm2i4Q5S4B7vn+gnvGwoICuC12Y8TQky2HQpWHv24a2XiFH2VnOwMGMEpw1oG44GImykrdwCnPbkf+gHFlWiLznlgv7kJxN1tqO/Rvd0IgTVNn59IZBB83wrhkG12xHXOVybLxQsyHQDHm5dRB1Tc0FTomCEpEILK8OKi8bE44au/9oY6GBdnS2DWBqD2qDyNvEP92RQE3edLSYAAyymZx+AFBLAwQUAAIACACDiJRSPmX4JHYAAACHAAAAHAAAAHVuaXZlcnNhbC9sb2NhbF9zZXR0aW5ncy54bWw1zL0KwzAMBOA9T2G092/rECdbxxJwMhc1FsUgy8ESJX37mkKX4+A+rh/3zO5NVVMRD5fjGRzJWmKSl4dlvh2u4NRQInIR8iAF3Dh0PZcVOZBZg+o2xg/VmXIrRnfMTW6VlMTQ2vP02//8EThF0tDiiRVOQ/cFUEsDBBQAAgAIACsed1ImCipHjCcAADU6AAAXAAAAdW5pdmVyc2FsL3VuaXZlcnNhbC5wbmfte3lYkunXMJUtamnZYllqpk6rSzZq4sKUpRa55JKlhjVmpoZarqCIlWTNmNqiZopk7nuZoqaIYTPuUKKSkFsqhEguiIgIfoBNM/P753u/93qX7/2+8bq8Hp773Pe5zzn32Z/nue9gZ71BTkUOAABsOGVzwhEAkFEGAFYmrlsjHjG6sEdbfFkR7Gh9HFBG3MUU38j4HLM9BgC8SpRfvLxafC8bZHMhGABQaJL8r2gOLLgCAJi0nTpxzDkCwu4HBWp5uhkNCc3Wvbcq1rbarHRU45gK9PjnWJkHNhuVFGySSmxtnirqT7cd/vnnH3fcxzdqXXvMXxk9SHuWfxT/+UlxnX0oraxBjfmorthOyPRL9SH25xchud3dIyMj5P7+fjKbzX6Nn/8VL6YE8LTi9uiaVkXqMwJKIBB8JUjGgls3FWU2oeLi4gIsxbcx2q2bxbeTg/jwnRJwyamyqWKPgx/SZcU3L3+oJZQHBAS8ObJCfNer5TrvEigRQ2NWrLzksnF4pfiif6JGsnL9Jl3JxfJfQPqcukFhmamq+O7LZt2OdWJhAoaOElA7pBN2MSaGCal6npkWiIVutAWmlzPcFOeDgzGCTtckUWbYtOr8ck+8BUK0yO9rTlSvg64ADOnACuHsWzxm7ngVqLevCRXyBo9cEiFX3j4TiNGrxeORb3A4NtE0zomAqk+ZGOns7OSQ6urqGMb7SJFs8frSiL+sP0lAycjwnZEWOLX8zRDMvDVKlp926fP09HQt4sGaFpt7fukJUXWZZqTZShPvd002Ne/tIiMinkKC50wFyYi2fXFmxAZv0OvrAmDXD83FvY+b2Rw4lLsLALBy5tJXCM71pIeX/Borz33N3kKZhe9iPs/vTFQH5V16nudKC+nebJRzJJMJy8CkZY5VRGXmbxY9Gz6OvRjoSNfWarUYu0F3qUliwHT6ePV3ryXaog5yzRLJeZmrAI33igbMLg0WwTkJoa+CNLLlus6WgVf7wYFtaRC2JmaBks/lJETSq0jkY4klxqGnn7+nHvC45xx9FbJz42wlq2DkodfjD4oXjMoPlh/WOFEnJje+YLxz1VxpkfHkeWV55T0aP5mXY5gO1dCii8512JFMBvM6w8dXb7+Njxma4wTqH7w5enz1ChzlKQLqaUntBSo917IpAO+bMWNvrhm9UacGAGw/25O+dsLdJXDgla6K7onbt0Ie+cOBHzj2XHIhRKU2icG8RuFkuvmgFJo/HvC4dicGVpM0pJksLPFlAysGL1honDr+i5zt5ycUGQAALGY0BlE83mna+5v4vEs4+xGm5sd+Wr2GeYakhyl4rtFVW7ZT26rXNfV4JZpbWfhBsfnjHo+WMI6KP5I+fDzHL+QkakNVwqFUr/cNxJJyc4miTp3LMPdo2RfLr4xdzZ4NKSPzddktseNPrUN/fx1Fa8irJncdLn8/vD0/Vh6mw8ayKu4+wwjT1eNUHiTNGTpmQ6yvQCJ3KZ2vvLxKjKx+q4+i8kC6E0HiAGquftdu6xp9TQ+JlY2sU74qNYygXf8Gm/lPBHncF5vCsk0tiYSFBxJBYsODKsYpSYATH8XGQpaYY/Ti/PQRuy+ut+MGZoLWSdA0EqPmp4ZNDs3PsWmkL0MvT2/84K5eIsU58U5smhg1NbVz1vsP9TBImDoWylAiipjwEqv9ZhYWovh1duWfkFnVG85LxRERFxAYiLHef/3iDuF7mlq9lMApuytPCEKhUK+BfZl1+tIHmtG38d/Hivdwtj5KLfhUnlWtOKUkpWbnk8CAlg3bSCanLxdG6Wg3S+mv12B+9PR7QnD0FlSBatdaHk/4NPLW1aViGU9bl+/SzFh7q6cGLKFotwYP9tS1IW3PihPH4zwqHg5dFj2r0ZUS7fpyzNUm07HvKzhbS2lXd4Ma8NGe1KAowRwb1lfi/iXIXCpc5Sft62cerC8/fFqD1oGllad3jEC09xUY7UDrO/YFHI+LJ7ZUX6x59zNSOtvnnKcG3y17S9crJPOHB2DjB9et1TJYvz/qq5ZR+8qaapCVuEWiFnosJMMzW2lNTlO0jY/5W+vyismeH7IVdC9I5khdp9ETYhSQxVjIQZZ2adj71FcHgitIuLax9TtCpx3Twa4J/v2U4Y+UVv7y7KSEr1nGFp/edA3bPT97rHF/yhwOl/G5SpcVUThDpUXaTAGl5O1ty+fzZYSGVvu7O3dUv/HYrXG8XGlfSRWM7Wd9/tsc67a9YzueLam4SORHDAEycUUCoyvpYCikzuCmlwheI9Xsxk0GjkNdqhPX9YydS+xEtYf6owxoEH8ONbkdSKUQvKWMJgS1gnd3XY5mHtSqTtm0A9fmX2Yk6zrws7fWKYFbzSEpnlu6H17ZWYvelyeZxeVO5Qiv3t0VF6u240OSndC9xvmF6sW3Y1JcCiHEoMvt6UcSWnDy8GQhq0qvVt1yDvTWhgpZSNfWNSHcWQJLjj/oeW77GrvSkEZr/PGb/n2puUBvUHCHwbhGlqWVSQar4lH1xg6PI8ssWOmtaJnhXwGhvw4sDN7+xMpydY/WtCTElAQWgw/CaUM3lwXSsncq3xn4nrEg11rqnXOs3KDrBSX6YC3pxEW3hzEj78EHqTvtZr4Jz2bt/PvT+TwlsfAUwJqyEK93J7Fpl67u/zhtu6ncXkpgTshVz6Ko8YHoOkLkE4cc13J+6XrwW7vjcZBIXevlGVG/DBTHO0ckZm+BpwRA0jZtwM2lJoF/gI+l74FggsRBekgmkFlxK/jCG8Zb/1B6qu6vU9/R3xbzP2O7ETc3ebahM8u1diKbIvqUkgAr10nVlhjl0bfu9dcv+fOv/poLf9AOgvPefCRPR5OW9QPun7ohw9Jq/+yBbBU4m1QYvv+XwF8idi4D3d68GskE1vN7f4WM0ZNxc4yKH3/5bIjH3V5aRnwWWA82DvvUXm31zr0GNtZlfLL+93VyIj2psGM+Nb5yjVw4gWC6q+jCOG25Z/c07P8M3Six5/XnxeP2xioe8AeFEEHwebmjBvAcSma71NjXtwnXwpMFW2epeGMw76LNRb/RGDFNNClNd272I8tnbOXF3J78uvMhBRtCQnXnElADxsHzefeqLSUS0d+HnsqFJxqHdQg3pDTcvglJlVOGh7ZGWkwZSClbkwIcqXX9qVzo/jgwusV2n6dKrn45+GJKEoLVE2mCpfwkQfLyVq5AaTR6PW4u8FjA3aftavDUXSUut1FgxNaxrg3aeoZ+t0OlXuVBfepO06tIBdzEZYjs1psmBG093vmFvHu8iNZWiFSTjR61y8G52wImnibMv0o1r0xO30uHrMeFYtwJ8RAu9Zsm7YQxf0+olcmq7jDxTpeVsaud0Eh+uH2H4RRVUwbuaclM3zOwTUr+XbjqsPNX6Ht/pELtxGUmWWR5oL0hF2wCz9aJcnpH2yM5mo8OVnKz45/EIvhyO97g/JvJJjfvEMs5sSM4X68lIB8c3DKN/cPtTHUhNmBFYXfeTFz2rXznJrYe9btgBKtpf4r4vEr7tTjUZS6wIacI5yz55GHiGzuciVeAPt/N2MfsnO5eZo+7womyhxI1veTFnNftKUxVHa2IC6m0F8uETY/ncPfWtNy7F3+9ZVZGpfxG67suisMcdQa+7EBfzm7Y0Jyw3UYQ/+PRKgPCcG774YSLSJTChUCg6ALPBG/7IrzVOgFarlO+bCtrwE18ReZ2n9GmFm9Ff2OfjoUje4a7uXo9JsfjBmwexGrgsPVqUkHtyPHCO+MEq3OE4pmyckrbD4V+8ReCNQ8QL3DeD78XaB9SbSrJp2RSpLHr6OOQgshkYlhVa7VavMdckrcinx4bMn7kmYYq5xBHRaOpvkKxL3XCCdJkFvLlotLDGdtNgYlS0zzTlQWyFovXSuP6jb5jvQ+FZ9aCLtsAZ909dV+FqgJnbrVLo2nGh8JUk46DqqIQ0WaZWezrKo9H7xPCbL687PHfUTogmnmzLI8nCXyb0v6MacMroz/p2l6zNvUoooJPR5h+g7YrJOA6dmvKQN6YjLi7pJ4fffRgYslE95XNc3FgLV/2iFfjEiBHZ+nxk2cj7/9WaPzkjMN0ilXQFH45viUphJaP0+MpVF+i9ra4Tw4G5E8t02yp6XnYIG6qw0pe15cE7LsQf/6bzf2X5C9/A019FVc85uZmZmbC+emRwvHp6Ve0sEQLpGhxVlw5fK0Ht85NTk5i1BkM3uQgsmGzPWmyPd8eE/1BNDc3pwylC/BGyE5J7oJce/M6nQPvIeJra2EDEHfDSRalnCToxUp1qT5YdmvX/TMMQ3SDzUf9yY6vff5x8iZ09hw+im+wesPZy5bmS1PDTRxOvb1haZUR0hab+pMm67ycMp3sJrtxJrInPRUR2eklPCcxkJjwg6o4Z4vcr516fC0guuMRg704HpN3JL2ZmXG1/yyZrtrv9oOGVd0ZWh7W/a11XX+JHun1pO9m7v2I1Vo92Cs7e/KSvT3Hp67iKyaiTL2jo06zJ6kzfWGBSHCKfQ+nZCRXiPCN7k3ms18F5J8kPJiI7H3IZM+kZQ5loXvb/NsXw4TBsmrwySbDzRJ5Tp4DssEY/dQQJdbmCZvmIyQa0esAudjW6niObe9FsiP72j1nYDn/iSmH8xq3RRP98ZmyL+2rf6aYsBC/1x45VESJL/8C+XSpuIK6gqeyR6uq0CMd5QjbOmc1ChbiZjFsM55LDOslq6VPsMCX31EXJ/zn8jMZNyZ5u1mtIiy5AqOnWlzpKUCfTp+wDByoUlqmKjQiknMa+AvU+kc6+gOMcVSDsEhmHSKHnWa050D9fLecBLYXwjNDO01fMWMorLTwl0duPmc/r67ocIwzYT3VS6WkxuxO5Kg4sv2h1Ths1NzBHiKm/RW4Dp55mmHWXFPELqFwcvl9lI72Buu58v6lR5TDS8ICSnrbTY4RTA2GcIF9KgOxWuZYJhLvPaTKClVjODLXY8lFd/qwaSTSG5ovR2ExKu3ppD0w54Ir8IusEtW7K6zBkz3DsUOoucYhAxoCS/kWyc5YT01FKjEY69JeooOBbf1xdpZw37nXdPCqamIV/+wK6zy91UCwYKDo7NbQ66/P9NISNrYCqdwrkKJMqb8ZeBXykYERkXLp6Hkz+yoonUNuvZ6fG9xnl663GepjBOIww+b0MFQSaNiexo+uardOsbfGAl9DfeoMB6t7o9DaLjSSxbm6eIMC9tUB6owe1FR1riN9MrwI906rIpNKpC4+EkYxZ2JzEZj2SCdxin1mkqfRY4EPkzLef5phqNqRaxc+6vQFZl2l2qvOSficNUyIqrvgAyzauqZSc0MF0dmc9KYoeNDO3xTL/ELRXq2H2sdB+HvXlmSjU4R2LjFJ9iJ/5Iu8ZomeFqHVDX/O4g1cgUOcTHVYhZQGI1CFvey2ikEOr7ojkfGosjDpRS+NiFmy6L6WiO2sWlZTN+CLw5MFqSE3GejfzAJN0WIq6o/s8B20A1epDo0HnWs261GgkIycuGasZ5Oc+iMZodpmzCpoJ680GfE0fOb1IFQgt7HiQRjGC8o/9NiPgd9y6ERKoGXW4hl9JxokHaOfRWds94bsvPeEPx0Pqys5wiravY/kVFXaEklpoPjWhdSXJ0u8eASl6+0ZRgQEmm/AIa+wjdMHMTDv8qmMuLvyaSl2IXnVqt0tRlRoHrSI7rPgVuNArogyhZb1mpe7IR90t7zxQxaPQDhOaZmUs4k0Prid4VOkav7Sme1fzDvEanvDmGztWpTzoBKRQFFfORxSMbEYkQfFpdh0VqN5h5P5uJHkOY53GVpCyUdUiBE5TZfDZz7R7TQ9eQBEZnYAacSAQoS4Tu6OevLbPbgQam2iygx5QrOfPQJCj/Nfjeuoy66kZ1sqnGW5Ay38OfY9It0Oa4Mn8MmfLfSGf++6STm9nCvKKRP3q37qrj+Cz406MJhQs09WWYHdnZ9trm770nUH/1I34Vtud6zIGCHPrzTL3tr1dtCvm/DoTc5u2v7a67uzN8HZqVrna+7aczhA0o65eldpGrR59m57YO5dtmfRawjtIEV/5S2oNG2I0ZDWzpfuSVgDbJdmJ4C76/7zQWXnXQLVXga64GDSGrJxa/H3RohkVs3PYkhjgwuXrioNmq4lRcaKH6uLBuq9JHQP/eLyR5tHWrZ4vEotoqhFYCBFEMG3CThn3FyjYNaRS1UH/zcV/f8BoKCKRHWQBUJcBF+wrcPjkQuLfA45TlE9+gPW0HNNxKBkauOvFoiF2dmR5sT8IrPoiIiIzPDISEHwOLm74QDHj+ohFvSUSHICMSd3IN6vkd8BdQAdwSvrdreg4ANOPelr60ESkV86i1oru33cIG6xvraW/9uis45Tqtnoo/vPzt2y/NTfL/T4jExtBdKMztLulRSjUz9sYUcNhUpD60lmo6v2lqck0GjFPaMzT111HrcfonOFAt7+9xFRUYsmXOTBFZY6ivW60uThBXYEs0l2q8o7jeHjq1d5NkTBMo3Ua5MAWUVWmt1GrAGFwrDZE3WKjSypBypWWlfJg7TkyqZF29Q4uLz9yVQn0V/1AvKi49lbJ9TybU1vaty6A94zBJXKbu2pOAveyYK2Si8C6hkI0yuvfNrKNMf29n1J56UanAuNtF/7nehukrWss/aWo1oeBZsUodsdkptDPeM+eWXR9U7RYhUK31xZGYH4QzA7jiWBNYq8MI273zaJ6e4HabRfVWWvi3XL602HcR9svFC28r5ZGRNKc1OLuLi8CMjjtK27Mz6rrqSrFft08EhWJsWA067myA6jJ4/RHm5sZCktM7jlycCiYW3GcNKYJ5UI5sRQtP/LrPA/DnRpJn1wkc6k4EXc1yDBa9CqsBdEVsYILhj5RLLk6SIfs8SXdMnJICEZZC4U4JdMX242yQ8OYOyaRAuypYqshQmaA/7QaDH655DYMgQ/SHYj2v3bfwVS8EIa3lzYBFpsIk9G8+paB0XsQQvhCEjkVY2QlgVH68xj5ZnXVMl9t3lDPPySkCzpwXkKezxDhZ2Di7bhtSZS+wvTHCYMLgkHl168DhZb1eIp/3K2yRj5E1LEQH4l3uHtY5wl3MlwNSFROQeyLK30uk0oussVC/Frd9Cwp2jMM9PUmNm9xMKLWD9G1VHmPs0wAwKB9a5bP+mg1kLnk4JfUfKk1vna1NDDhrFXcw2cswdTlmebRrLf95DJ3J4LvdjrkEiGtS3O3Yxz8zkeL6OSloJhXslF9Lqwir2HzBckuBnvS1Rf6buuGKR+Wb1Mef5deeZs/qrKbv6pqSQ7JCGGn1+clprgRPdW9eWFI3nhJI7SrpzXTy4Pnm13oS12LMqpzhxp94H0PoTBILTbYtY6wMMXTXLQy/JyakKppKDtEDt3nVgZg2163BzaesLq0CgMpSS7tutYUeQPWrtaOGGzx3ox+i+M92jcOr4TckXLMpNEext50+baxrhKqT37hPvVbJRdJ05bBgKzrLbnNGFe7iYd3G6z+8NA1GFoRRRqA3vf3UehHfnJISUG+EwfRFxI25BOO+x9prK5SWLXVeanfdIEacKKgHLUlO/a9IuZ3VqQkkGlag4srlC3/Pwzdea1HvNt9K4G1Q9J7NJQ7FBp++SN6GraUElycM7Ke7nB2cvSFpfi90JuKhnU/3hzN6dLwy+/SlMRztFkZdr/GlJEvbTnJuYuZaFX7qMjaq2JNbWxNHryiF5XgFpLlVQv+9BKujnB5IRtNkeTPsjBMpiGv2TRXWnjW3rqYwG+7uLClzNQcOfQ46HLFuZsBmbiKgKHnRoYNTt1/pwGAQyR2/4dy+jjbqzXYyLS9EdTVdEZ+7qO4qndXbJtlYsds5WFUxrtVVBwXs9ChcfdeB7Vx9yX15VfMzXQbesAFg7stSkO1k9ZuebbecfKP9TX0JRJsZLtrg+LtczhPGZCt9+4V8LIZb+tajXpXrMe9sm0/NvGKrqA8vKVd3MvaSwPyCpfGvz3/hIuUPDRksc/YadjeDqMMOL0QC1ImtKcieakD5ohK2QnnP4c/PeFR9cv1XihTmMOL/zzdmmKcBxHXB2EgyP3Jmj86Y6G5LgWtTJlrpOT7w5LcASh4Gj5IThXZLdL2n1yLaDUAv4Ef9vCI2tgb2ojd1yIPnpXmp04lAefFc3oLc0wpb4BudiMNBPykEs88tIiaQkw6UAczGg2wQRDeERel8D0xnoJFv1acRm7MD3S/NjRzzOZA2SET9YP3pa6P3GtvDjxy77cuXMm+EiGcJtUbu8KVufOuf9l4MT+qslxNM9d2oXbnNvdUBw+EHhMKseUcdASB9RnEqraYzpZvVvC8A/gZCJDfWneOmxcETnfRAp3Y+Pgf6C6UhgrL3aINZnf8T3OVdKdSA8ahhf9ifR0zctAAopVOADDS52G/oUDw4QGWeWy/H8Q/YPovwkRRUl3cX56hDk9Pc14ncqiVQeC1NH5Fep9GLDrd4M6lBx0edBug3IDckk0yyTn3zGd4PF49tXV1fikNpITkNMnOpwM7TaiNePgzKjzRXxRJespyZRrmHgusiHw1J+7ib0mcztSvCGTTqcP2c04xi10209vvr7LCfr8pdEvw7mcy4V0Abmhl28m4eylO1jb42O1EwElSSmXzPIe13cbaaoUZWOamfNI0SJsPMkHkmmtgwwP580ON8UxQq+mwbgprSQ5ZQP8xa/Dw5f9MM1svoPACa75A1zgRCvijsFs20lz56P4M95uyMntUBc2v0H7Tyk++BR8eeBUdGEKFUvm1GTuBdjkm2pqzZjNmCU3+1KKLVN81fea2egnNWqRGcPHjyfIrKkqGwijcV2qWE8xnr7p3o4XfLAPGQ8RJt5azRoujIXeP88jrDVIAy1ajJ/bLHKzVqMU3HMGLly4CvHFYHHAK2lzN4C8HbD359CKO3L1B+0mPZhse1pAwxlqr7/d0/fnTANZbdEZd/48jgFqCwqWrnI/yZ7HehRbeYqW6+aeh/BI1ax0YVhSe8YUSmHcuXzzfDrDlXo1zZlexUp4c+YKqw1L/MvpB5p7FLTNhsySp4kjlReLc72pzbLb6DxoAUeDDc/eTe+hYeYynmE82ayO+uCLaw6XX2ft+pMhrHdN0tmVtYeyXDlYF/YsLD3kTfEIGsNlbzmMz3g+nutdIXIWHBVkGLmkUTIV01w1ZSsaBgpuD4i1o2VE5dhDP08f3dYWm1+LnkUnFAUj/KWpbYUzAYXYKas8cx9J6/saWlFMhxZTmRwjWEZChO/kg6TmNCP10JeVZ/JcaXM3DvBgBXOch+t93Wm/8OeK6ILHzS6yin58Z+oVXKHMNvYCbQxb9nc7eRArP45w+btqx8pTnHCcaPk/Cdis62HPJQp0pNlLq6Os8pxtTZD5X6KBWC+Nhwlc538Q/YPo/1JELoTVc5JiBR/dQPab/HMqKHpxvm/12dPs0pvRvO8om5qaSAH3HP0Ckzl130NEQEBAPMTBL+5v+dU86o82iU/qif3cgYOMYCJrgN+w9f+o81IsGrUXxaJZuMmgfVJffwBNAommEye61UVTcV8FCsuvaxRLA9klaV17XsrjyuVadTnmbZeW7+ek4mhcxiMNj6utpH0HF6nk9KWJcIk0AN46K5XpspDj/7/fgrJLV/LKC3OkObEfZt5ciRfXFXaDmt/hzeKy9hKSPzPGFGcGpIZo4UJIcDAZSjvtU5dyvySb8vWRHwbOgVPn/Nvz4GSezR8k0vYPE8QaNbs/Wm3vpS9VOrLqkrdtJLkDw47f39/PIUFoYBVZ5V6rw9K+horE6eMOfU5SgFOjlkQ4Uz0lYJRokX/hdtyzTIfPIpEIBl8ZL6dlgKNa2ybG37NpxqMxDEN8r2vKnPnbY1WF3OpyQw7tg3LfpDjkQ2v0BzGWVvD6vd/FZNWECsmhWInLSPRDeeZHEiP3sWh+/uiDqy0j4x35mpkPN8HUtirl3FFPS7m0hxXAqGofvXEFkklZ8IfoebREY9l+eE4NtTqRxa3SPEIN0mjee+xEaXF1J+/Md5ZtapLsh8hn7fJrjfHJChFADjN2748F+s9vx/i5Yr4yblB7Zx/p/2wht4dVANgteGwX3elvGRMyQ56e7PTPtSWg+LNYhOAorQyQ7Vzj0FxgHKj3/fzEBWQOOYOI3Ll+1572XE0ImhdSzzkKAq8G4Owi9DZeW3W/w59XCF3qqq9VwSX99ELX6xqtOpHGTqXyKttvnKado83hNv+hJWGnxWF7LTOiOhuQ8HCsmINOCDPtep5ctElBW1XIL7jtcfN9gsd5uY10mh9DpzBot+YP1Dn2iIw8JxBv41LHF3198IeOVXs1oeS2daXZN9degQNFuEYNMtmknOHrlGo0eiOSdLey+CcNzV10zZV7aOVJu6Gvy1QuJikg5/Kp9BsoAAfq3Y8L0mCVIAq4FNYESr4vLLLQiu5SszHNtRzE8k/8TW3dH9pvauRhs9YcPV67cAUfjonlGzCHqlUnZLayF7GamTFZeT7maZl8qCDsx+NWGytZxJEw52Nq1e2d1rveRQlDQaiwixzu1Ys90RaPNKA0ygcaPfKHP6wBOno3YeN/gr3S9njMz4y1kyUvdHIkT2tLjBMRG/9yBFPiv18Z4eHh9sbGxuQRGo3mmxl0een7Lqo7da/EEsSeNnqTinPNxsEGRKSCuoEeSZx25mlH3ZPT+taPlqqHkm7Ogd0tlTJyW7eZWVhY9A8OgkCSx7V6BJTZkkgo2GIx+ipmWPinCrR5byqcg6HkOc0f7srXGjfl22PyYDAIJwL/HelFA4+W+vjrLaSWltXDBMHeP1hmdw0fN/0rL341SYK93RxYTdJOs956I48WkofcWc7Htd/lIs76PfHRaN3AFo4Y2rkruNYyb4yeCK1J+mlP+1XIqPve+CsRS3/l5ifwPx77f8oWSrovPZEL+UgqYnDY4X9G//wf0D+g/4dBH0sFAkF+4GCDuUDSHwU2qKmrYxIHxfmYNBw18zeqW0RFLIjD02x0AbkowTPBO8F38vyqeklv+yWYuaWYzSLn2/ePCB/FKhHQ7IPNIVpTKz4+kqBGx593YBSGXItsXtQWO3VhbSX1zc3rkc27hrrEjqXx6/Yw5ICkOa3G0x6v7zGlA1IloTasWXsTo9RL74EDo3Tg8Nqayuwm1KejdA6DRMKsE+d7QgamknyQ1fKmws44dwUAe2mUAGtvQVW74LwUgnytUfLiGOmD22Hfi4bOYjcAxBUDAQaumcIWhXes0GUXBGl4Hgv52mYEp60BHH0SNFyv7RHhLt08zLkm6H75RuCYwjsAQOdfVg079tCMpB96MMQgWpGUsuGgLIqulW7Wl1JFwJADAcVJCRqGukw+XeVBvUBAfYg8MtsrCwgq0GlCYTXRzYGvZkrdX/1mDFN1JKBGxj/hLdmv1kTopMfJ8+OglXSWDODo7+ekX3/khdIPvk5k1g+KY3O41ohYvk6AKS6L0jnpVcVlQYopCspUr/SRvt6RkRHObCXsYPJg+txBCieyyruqWWWo6rqa7qiij6ggsTsKDQA0f3zxGL1EqmRlhP9MGc9VmN+m/nulCwuXEpTVH93we33prjtn7NNLD2oc60W0CVIHMVTGduHSTXc2fAWk/eowQZyCzx5d0WSzx5O1AnD0t23oCXGmYcdqb7njVQxs5IMcgSnMJCzrU4Ufms2yYxiSqifencPlBmlQiSJxat/1qq2yYNNB7lL/otnYRzqvYM4EL+/uUrp5yBCqpNttvm3mNZWuSC9cYVm6CjC0hTn/wBlYXFXmBPqxUCGINg0F4craljBUDU4uYgPzHX3zQlh0ryd6gG/ARVboWD2ZGy+VfE6CSLy53g/izkEQDQxVchGe4097tQ/7pvpC9R3otPPFE14CCMZg5QtXtsWK+pThoMvRnN8XV6WAnt0YB13FQVcBdvlpeRQQmV/eUBWCgA/PaipTBStymtKYPXnAV+ygJTdXETKZzx+tZ3+8CrniyVkqh0cnXNJwEQQXlBZjMSPns8CqZEiNw7FjkRkcs+bXx++7+SRAd67sXgp9fQZ6EMqJEi0NWfoVD5ZjqVwpBVmu/Ljro+qvB7ArAAqGXZeLAbvtane98CtclUn0RwAHio122eRCzT0Xllw6A62PZXRNm1emQGiPJNspiKK6j+l5FDjsZhf7ufV7vDInVon4gsGA8Bzq2Y18xM5SN+VGfyC45n1xqmgT2jWQBgDEiSsoqwaNF6Xj93q5fGYS/UZp9QFOV98Zgdya052BGF4R3VXfQOmXXY5cqkJVaKcpn2tWXqes2x09W3nsmBpltl7ZsCjLr6Hf6QDeni2o/83YuvsNAEI+SUAtWj4DveBUInQQa8X6IS5tqJ8fj+UmXEP8nInIQLplJlzdGZCTIKvsFgq6FeyMw1pCL3K8aAlzBQ/X+zq5cGaQXYfIfkhXKs+cvuR6EW6fWFhqJdHQVRG2PorKVORGWowGiFPvyjZaAUgwVNG9fmMEB7GuZMv4qNOW9vbkj3KCsjbsToG4dpIq+iBqPkv2qqGvzgXqeNiMZcqn9Q4oZxXl4UIKbSJhJ0uRaoe42MgzPZGbYUi6pqZdqdveRv83LS2oRY3y0FFF30jzS+VFOoDG/eIi0JnWF8/P/+jPdVxrhu533mmUE5xB9Nnp5+zCOMqpGCgIzSlC4L7mEqfPcbv8WX1v/ATQvUi1dbm2LqHjR0CJ2QFr0toqQuOPlF90jew7/uB6AS8rYA/Mpmoy9LpJRc5FvUb/2o/mytSYy1A0Lkx8QtQ9HjY95kp7VLleFr6Q8Rgf+E7nyqZRTdXe8Y/nchG0GwmpBBQ2OOrM2vn3bnAoGFtGjd6pm0NdCsyzdd+qXzm+nb69hwNP9Jc5leD1AJC21o4DPeTS29dA4uOoFVTEyggdZXllRxxoHPeseoXU2xwHorj3wzKyszPbRL+DszUr9HoCiinhfriwmiA/ba2jo+fxzmygAm4ih/DrtVXxpUXmvc3z7ECkvD5TiD76+28EFORzQyURthMQ41Ufxoic5EKaULhzk0/VX3x/nKerpHtotTyYNVG16l897of2PQqlUgvQ9jgaKKs8cI6bwNeAYzxWUooljxPF3tzdU723+Hp2NRQQYymrTHQnSD199D0IY2UNBIff3Hz0gEcEs+5WdVFuYDLgbxvEfQnVjWH1CExvxGcTUMGf+rGlJXU4zSPi0/2bGxcDW8JnM0fUJ0qCReYkACB/o25Gdax8YDG8eXEjzl731jckTasBMdV2NUEDSrr1peOqHEsucHujN5fYKW1mTBC1v24O7Qyd8C4ZxCOXanP+Hu0kr+pMwAtLWU+IJS8ZUWNXvzS6S56Phkmep/jwwNALGAvEuNpkaoYgb4jiFnBXoV5bHKcvpVpEzQ9t5mw4qLnNTnZbW22AXHSpdLHm/zbaL7ZRKJIf+afLporr6uq+npFMNWzdGs2dn/+I/v5JY6YIKS4Dlz94PHQqMwmuoOyIASG/GslIPpoEJzgYouQLJY9V+gcGwpQl7TmbgKTFISSLyVxasa5CrXDu0TN3yeJTJ+1OlB2/dPt/AVBLAwQUAAIACAArHndSWlnzP00AAABqAAAAGwAAAHVuaXZlcnNhbC91bml2ZXJzYWwucG5nLnhtbLOxr8jNUShLLSrOzM+zVTLUM1Cyt+PlsikoSi3LTC1XqACKAQUhQEmh0lbJxAjBLc9MKcmwVTI3MUWIZaRmpmeU2CqZmlrCBfWBRgIAUEsBAgAAFAACAAgAok1EUjZhWAJHAwAA4QkAABQAAAAAAAAAAQAAAAAAAAAAAHVuaXZlcnNhbC9wbGF5ZXIueG1sUEsBAgAAFAACAAgAg4iUUn0fsvkPBgAALhcAAB0AAAAAAAAAAQAAAAAAeQMAAHVuaXZlcnNhbC9jb21tb25fbWVzc2FnZXMubG5nUEsBAgAAFAACAAgAg4iUUray98ilAAAAggEAAC4AAAAAAAAAAQAAAAAAwwkAAHVuaXZlcnNhbC9wbGF5YmFja19hbmRfbmF2aWdhdGlvbl9zZXR0aW5ncy54bWxQSwECAAAUAAIACACDiJRSojauXPYAAAD/BAAAIAAAAAAAAAABAAAAAAC0CgAAdW5pdmVyc2FsL2tleWJvYXJkX3Nob3J0Y3V0cy54bWxQSwECAAAUAAIACACDiJRSk3SFu64EAADkGAAAJwAAAAAAAAABAAAAAADoCwAAdW5pdmVyc2FsL2ZsYXNoX3B1Ymxpc2hpbmdfc2V0dGluZ3MueG1sUEsBAgAAFAACAAgAg4iUUkVVX2xgBAAAyRQAACEAAAAAAAAAAQAAAAAA2xAAAHVuaXZlcnNhbC9mbGFzaF9za2luX3NldHRpbmdzLnhtbFBLAQIAABQAAgAIAIOIlFI0Ua7OqgQAAG4YAAAmAAAAAAAAAAEAAAAAAHoVAAB1bml2ZXJzYWwvaHRtbF9wdWJsaXNoaW5nX3NldHRpbmdzLnhtbFBLAQIAABQAAgAIAIOIlFJPQ0RlkQEAAGUGAAAfAAAAAAAAAAEAAAAAAGgaAAB1bml2ZXJzYWwvaHRtbF9za2luX3NldHRpbmdzLmpzUEsBAgAAFAACAAgAg4iUUj5l+CR2AAAAhwAAABwAAAAAAAAAAQAAAAAANhwAAHVuaXZlcnNhbC9sb2NhbF9zZXR0aW5ncy54bWxQSwECAAAUAAIACAArHndSJgoqR4wnAAA1OgAAFwAAAAAAAAAAAAAAAADmHAAAdW5pdmVyc2FsL3VuaXZlcnNhbC5wbmdQSwECAAAUAAIACAArHndSWlnzP00AAABqAAAAGwAAAAAAAAABAAAAAACnRAAAdW5pdmVyc2FsL3VuaXZlcnNhbC5wbmcueG1sUEsFBgAAAAALAAsAVAMAAC1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\uFFFD\tr{89FDC8FA-B412-4ADE-93CF-7F8224097B91}&quot;,&quot;P:\\Flash Conversion project\\2021 Outsourcing project\\FINAL PRESENTATIONS\\Maths\\KS4\\Types of data&quot;],[&quot;\u0010\uFFFD\uFFFD\uFFFD{C1295D3B-B04E-47F8-9C79-4B875E607621}&quot;,&quot;C:\\Users\\C141\\Desktop\\New folder (15)\\New folder&quot;],[&quot;\u0010\uFFFD\uFFFD\uFFFD{4A5A50E8-F8E0-48E6-B8D6-4DEF94A330EA}&quot;,&quot;C:\\Users\\C122\\Desktop\\New fo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REEN_RECS_UPDATED" val="C:\Users\TawandaMsengezi\Documents\Source Code\Doddle Learn\Building 3D shapes using cubes - Maths\Building 3D Shapes Using Cubes\"/>
  <p:tag name="ISPRING_RESOURCE_FOLDER" val="C:\Users\TawandaMsengezi\Documents\Source Code\Doddle Learn\Building 3D shapes using cubes - Maths\Building 3D Shapes Using Cubes\"/>
  <p:tag name="ISPRING_PRESENTATION_PATH" val="C:\Users\TawandaMsengezi\Documents\Source Code\Doddle Learn\Building 3D shapes using cubes - Maths\Building 3D Shapes Using Cubes.pptx"/>
  <p:tag name="ISPRING_UUID" val="{EBEE6D66-3B76-44F6-92FA-BE4C2F5B632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D87EB4-49CD-47FA-B529-E6831BF80D9B}:260"/>
  <p:tag name="ISPRING_SLIDE_HAS_WEB_OBJEC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WO_WEB_ADDRESS" val="C:\Users\TawandaMsengezi\Documents\Source Code\Doddle Learn\Building 3D shapes using cubes - Maths\Building 3D Shapes Using Cubes\webobject\wo1\index.html"/>
  <p:tag name="ISPRING_WO_WEB_ADDRESS_RELATIVE" val="Building 3D Shapes Using Cubes\webobject\wo1\index.html"/>
  <p:tag name="ISPRING_WO_DISPLAY_IN_SLIDE" val="0"/>
  <p:tag name="ISPRING_WO_FULL_SIZE" val="1"/>
  <p:tag name="ISPRING_WO_WINDOW_WIDTH" val="720"/>
  <p:tag name="ISPRING_WO_WINDOW_HEIGHT" val="540"/>
  <p:tag name="ISPRING_WO_SHOW_AFTER" val="0"/>
  <p:tag name="ISPRING_WO_INCLUDE_FILES_AND_SUBFOLDERS" val="1"/>
  <p:tag name="ISPRING_WO_SLIDE_POS_X" val="890"/>
  <p:tag name="ISPRING_WO_SLIDE_POS_Y" val="10"/>
</p:tagLst>
</file>

<file path=ppt/theme/theme1.xml><?xml version="1.0" encoding="utf-8"?>
<a:theme xmlns:a="http://schemas.openxmlformats.org/drawingml/2006/main" name="KS4 maths template">
  <a:themeElements>
    <a:clrScheme name="Maths">
      <a:dk1>
        <a:srgbClr val="444444"/>
      </a:dk1>
      <a:lt1>
        <a:sysClr val="window" lastClr="FFFFFF"/>
      </a:lt1>
      <a:dk2>
        <a:srgbClr val="3399CC"/>
      </a:dk2>
      <a:lt2>
        <a:srgbClr val="C1E0EF"/>
      </a:lt2>
      <a:accent1>
        <a:srgbClr val="C1E363"/>
      </a:accent1>
      <a:accent2>
        <a:srgbClr val="9FCC25"/>
      </a:accent2>
      <a:accent3>
        <a:srgbClr val="5A5AC1"/>
      </a:accent3>
      <a:accent4>
        <a:srgbClr val="EC007C"/>
      </a:accent4>
      <a:accent5>
        <a:srgbClr val="FF9900"/>
      </a:accent5>
      <a:accent6>
        <a:srgbClr val="CC66CC"/>
      </a:accent6>
      <a:hlink>
        <a:srgbClr val="247A9B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  <SharedWithUsers xmlns="90306f75-ff1e-4f70-9be5-617504c1db72">
      <UserInfo>
        <DisplayName>Tawanda Msengezi</DisplayName>
        <AccountId>2040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A87631-731F-4DC5-95FE-18EEE6C130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3642D5-A828-4D5F-8F4F-45D3E6617C18}">
  <ds:schemaRefs>
    <ds:schemaRef ds:uri="http://schemas.microsoft.com/office/2006/metadata/properties"/>
    <ds:schemaRef ds:uri="http://schemas.microsoft.com/office/infopath/2007/PartnerControls"/>
    <ds:schemaRef ds:uri="90306f75-ff1e-4f70-9be5-617504c1db72"/>
    <ds:schemaRef ds:uri="f226f638-bde2-48bf-9694-22e552c9bd3d"/>
  </ds:schemaRefs>
</ds:datastoreItem>
</file>

<file path=customXml/itemProps3.xml><?xml version="1.0" encoding="utf-8"?>
<ds:datastoreItem xmlns:ds="http://schemas.openxmlformats.org/officeDocument/2006/customXml" ds:itemID="{4912F7C4-530C-4B2A-BC49-641150456A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KS4 maths template</vt:lpstr>
      <vt:lpstr>Learning objectives</vt:lpstr>
    </vt:vector>
  </TitlesOfParts>
  <Company>Boardworks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Types_of_data</dc:title>
  <dc:subject>KS4 Maths</dc:subject>
  <dc:creator>Boardworks Ltd</dc:creator>
  <cp:lastModifiedBy>Tawanda Msengezi</cp:lastModifiedBy>
  <cp:revision>121</cp:revision>
  <dcterms:created xsi:type="dcterms:W3CDTF">2009-10-27T11:21:56Z</dcterms:created>
  <dcterms:modified xsi:type="dcterms:W3CDTF">2023-06-27T08:42:19Z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MediaServiceImageTags">
    <vt:lpwstr/>
  </property>
</Properties>
</file>