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1D3F-81C6-414F-9704-50EB84C5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01B8C-21B9-4A40-A0A7-C2E8C5B7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95752-39CE-4EEF-922F-F2D4D634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422B-4D0E-4530-9E90-67231657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CD41-CDEB-4E7F-89B4-56364F2B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3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2D4B-FCD4-4F63-B89A-B5C96B17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962CE-369F-4F2E-B43C-94D4498A9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26CB-261B-4133-BAE6-A6979B79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8B8D-A3A5-41F6-903E-EA038A6A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2D96-F2EA-45D0-9626-4DA06B53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93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77425-5C89-4A50-9DB6-8B58C65DF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A52D0-2A45-4D57-B362-DEEED8B96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8116-C23A-4674-A604-527E2329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D203-B057-4944-8198-1C1325B6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4831-7F2F-4AB5-9D14-BA0A780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6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3EB5-CA33-47AD-A93D-63FB03B3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0CA2-F3C2-4CBF-94C9-0F671D92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CD21-4DB8-4473-9448-836CB232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5E33C-7AB0-4CF0-8747-EC8114F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EA08D-458A-4D28-816F-8E79CDEB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3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04D0-AB3D-42AC-A173-868D11FF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3C313-DEC9-42BB-9F03-EEB46427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02B3-4B3B-442C-A0F7-2D2EB330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775E-EDA6-41E6-A12B-02ED3E07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9606-126D-4C2E-8687-40D05CB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5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1247-8676-46E7-800B-22CC24D3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CA69-149F-41AB-BC04-0773510A4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1E737-EF52-46AB-BCB6-7EF5B2E1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BEFF1-C028-4169-9C65-26EE6AEA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3B0E6-C4D4-4EB9-868F-A56AB2F2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234F-208B-4338-AB6B-8294B6C5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80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AF43-ED6C-4EDC-B515-BDFEC79B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068D1-FD38-4967-8595-8AA13322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C588F-C965-4E7C-A893-C7F29F034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06C93-0AA9-424A-B9C3-F0A4195F1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BC589-7432-43A8-A9F0-780C4533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0099C-5E1F-4060-BAE9-5F60ABC9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74320-95A7-4428-807A-A36FCBC7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2391F-93A5-4EC8-BA57-30076A7B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5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58F2-DAE1-4220-96E1-3424A77B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409C0-9B4F-4021-B4B0-810C3088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E3B4-8C40-4C1D-B533-5ECEE9AB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69B9B-64ED-4C1F-81E4-1A6C714E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1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ED739-ADE6-473C-A14B-23BF9DF0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FD2A3-5DD4-446C-91AF-5E8051C1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9547A-8124-4064-8E62-6D721250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BFF7-110A-471F-94E4-693346A3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5A90-9970-4C44-A24F-0782071B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A0B15-57C6-4D2F-9258-A1A8F98B7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DD14-C3D1-4072-AAC8-437C20FA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15458-3AAD-46B2-A949-AC3F98BE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89C4A-3735-4581-8FDA-59A3B553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5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BB44-C214-4503-B119-2803435F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330E6-EB14-4F5E-9E94-73D866715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7621F-F574-4595-B130-345B25E8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BBCEF-A45D-4A55-8854-E9E016CE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A78DA-98A8-4362-9A4F-998AF672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E59F7-5A06-471F-B432-92D426AB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9A0EC-E1C9-48C0-9B2D-343D6AE8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D1AA4-C3C7-4FBD-BC61-DFD15B21A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136D-F72E-42C2-AA96-A56E1FC7B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C81C0-4FB2-4533-A558-E77C0CB6B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A2B0-9937-472D-9C0E-DD97B861F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731E6-3CD8-4AC3-B869-7F9C02117054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FF5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wheel&#10;&#10;Description automatically generated">
            <a:extLst>
              <a:ext uri="{FF2B5EF4-FFF2-40B4-BE49-F238E27FC236}">
                <a16:creationId xmlns:a16="http://schemas.microsoft.com/office/drawing/2014/main" id="{99D8BBA3-A1A8-4CED-A45D-1C4CD85C91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44248"/>
            <a:ext cx="1580470" cy="3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6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96C5EA-CC37-4FA2-8177-8CAC5BAF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39393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KS</a:t>
            </a:r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X</a:t>
            </a:r>
            <a:r>
              <a:rPr lang="en-US" dirty="0">
                <a:solidFill>
                  <a:srgbClr val="39393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b="1" dirty="0">
                <a:solidFill>
                  <a:srgbClr val="39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Science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326C44-3858-4B20-BDFB-6AD0263A7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Topic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38399D7-4C4D-4C85-98E9-F53ED6DC48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2670" b="34689"/>
          <a:stretch/>
        </p:blipFill>
        <p:spPr>
          <a:xfrm>
            <a:off x="7640664" y="0"/>
            <a:ext cx="4551336" cy="447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CAC1D6-1642-45D9-90FC-0ACD66D3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4" y="508656"/>
            <a:ext cx="9144000" cy="857008"/>
          </a:xfrm>
        </p:spPr>
        <p:txBody>
          <a:bodyPr anchor="ctr"/>
          <a:lstStyle/>
          <a:p>
            <a:pPr algn="l"/>
            <a:r>
              <a:rPr lang="en-GB" sz="3600" dirty="0">
                <a:solidFill>
                  <a:srgbClr val="39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Learning Objectives</a:t>
            </a:r>
            <a:endParaRPr lang="en-US" sz="3600" dirty="0">
              <a:solidFill>
                <a:srgbClr val="39393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FF9204F-016A-4322-8CBA-5833D73BC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54" y="1487028"/>
            <a:ext cx="9144000" cy="151743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Xxxxxx</a:t>
            </a:r>
            <a:r>
              <a:rPr lang="en-GB" dirty="0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 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Xxxxx</a:t>
            </a:r>
            <a:r>
              <a:rPr lang="en-GB" dirty="0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 xxx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 </a:t>
            </a:r>
            <a:r>
              <a:rPr lang="en-GB" dirty="0" err="1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xxxx</a:t>
            </a:r>
            <a:r>
              <a:rPr lang="en-GB" dirty="0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 </a:t>
            </a:r>
            <a:r>
              <a:rPr lang="en-GB" dirty="0" err="1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xxxxx</a:t>
            </a:r>
            <a:endParaRPr lang="en-GB" dirty="0">
              <a:solidFill>
                <a:srgbClr val="393939"/>
              </a:solidFill>
              <a:latin typeface="Roboto Light" panose="02000000000000000000"/>
              <a:ea typeface="Roboto Light" panose="0200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4971E8-6904-44E3-9BC7-7A94CD261E8C}"/>
              </a:ext>
            </a:extLst>
          </p:cNvPr>
          <p:cNvSpPr txBox="1">
            <a:spLocks/>
          </p:cNvSpPr>
          <p:nvPr/>
        </p:nvSpPr>
        <p:spPr>
          <a:xfrm>
            <a:off x="775854" y="3307279"/>
            <a:ext cx="9144000" cy="85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rgbClr val="39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 will need…</a:t>
            </a:r>
            <a:endParaRPr lang="en-US" sz="3600" dirty="0">
              <a:solidFill>
                <a:srgbClr val="39393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5412D6-92FE-419C-B7DD-1CC823861770}"/>
              </a:ext>
            </a:extLst>
          </p:cNvPr>
          <p:cNvSpPr txBox="1">
            <a:spLocks/>
          </p:cNvSpPr>
          <p:nvPr/>
        </p:nvSpPr>
        <p:spPr>
          <a:xfrm>
            <a:off x="775854" y="4285651"/>
            <a:ext cx="9144000" cy="1517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Xxxxxx 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Xxxxx xxx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 xxxx xxxxx</a:t>
            </a:r>
            <a:endParaRPr lang="en-GB" dirty="0">
              <a:solidFill>
                <a:srgbClr val="393939"/>
              </a:solidFill>
              <a:latin typeface="Roboto Light" panose="0200000000000000000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9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FD249C2071E4CAAE1F126DFE074C8" ma:contentTypeVersion="15" ma:contentTypeDescription="Create a new document." ma:contentTypeScope="" ma:versionID="0d7ce012d1d83709f6d8b5f8082c88c7">
  <xsd:schema xmlns:xsd="http://www.w3.org/2001/XMLSchema" xmlns:xs="http://www.w3.org/2001/XMLSchema" xmlns:p="http://schemas.microsoft.com/office/2006/metadata/properties" xmlns:ns2="f226f638-bde2-48bf-9694-22e552c9bd3d" xmlns:ns3="90306f75-ff1e-4f70-9be5-617504c1db72" targetNamespace="http://schemas.microsoft.com/office/2006/metadata/properties" ma:root="true" ma:fieldsID="2edf6eb813ba9d3d48b99f753cf2f3bd" ns2:_="" ns3:_="">
    <xsd:import namespace="f226f638-bde2-48bf-9694-22e552c9bd3d"/>
    <xsd:import namespace="90306f75-ff1e-4f70-9be5-617504c1db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638-bde2-48bf-9694-22e552c9bd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e1dc4f8-8439-4124-b56a-7a1cad2926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6f75-ff1e-4f70-9be5-617504c1db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41d1e-f8f3-4c06-9df8-ce87f85a4bec}" ma:internalName="TaxCatchAll" ma:showField="CatchAllData" ma:web="90306f75-ff1e-4f70-9be5-617504c1db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226f638-bde2-48bf-9694-22e552c9bd3d" xsi:nil="true"/>
    <TaxCatchAll xmlns="90306f75-ff1e-4f70-9be5-617504c1db72" xsi:nil="true"/>
    <lcf76f155ced4ddcb4097134ff3c332f xmlns="f226f638-bde2-48bf-9694-22e552c9bd3d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9AA129E-5F2B-476A-ABA6-4F22D8CDD40D}"/>
</file>

<file path=customXml/itemProps2.xml><?xml version="1.0" encoding="utf-8"?>
<ds:datastoreItem xmlns:ds="http://schemas.openxmlformats.org/officeDocument/2006/customXml" ds:itemID="{18663CF4-5A23-4267-8B73-0B30679E94D9}"/>
</file>

<file path=customXml/itemProps3.xml><?xml version="1.0" encoding="utf-8"?>
<ds:datastoreItem xmlns:ds="http://schemas.openxmlformats.org/officeDocument/2006/customXml" ds:itemID="{E0FBD240-A182-4801-AEDF-66C5FA729BA0}"/>
</file>

<file path=customXml/itemProps4.xml><?xml version="1.0" encoding="utf-8"?>
<ds:datastoreItem xmlns:ds="http://schemas.openxmlformats.org/officeDocument/2006/customXml" ds:itemID="{59D9F3E3-7725-4F0A-AC1F-840190829287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Roboto Light</vt:lpstr>
      <vt:lpstr>Roboto Medium</vt:lpstr>
      <vt:lpstr>Office Theme</vt:lpstr>
      <vt:lpstr>KSX Science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KSX Maths</dc:title>
  <dc:creator>Alice</dc:creator>
  <cp:lastModifiedBy>Alice</cp:lastModifiedBy>
  <cp:revision>3</cp:revision>
  <dcterms:created xsi:type="dcterms:W3CDTF">2020-04-02T09:51:09Z</dcterms:created>
  <dcterms:modified xsi:type="dcterms:W3CDTF">2020-04-02T15:14:51Z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0x01010001AFD249C2071E4CAAE1F126DFE074C8</vt:lpwstr>
  </property>
  <property fmtid="{D5CDD505-2E9C-101B-9397-08002B2CF9AE}" pid="3" name="Order">
    <vt:r8>5302400</vt:r8>
  </property>
  <property fmtid="{D5CDD505-2E9C-101B-9397-08002B2CF9AE}" pid="4" name="_dlc_DocIdItemGuid">
    <vt:lpwstr>6430f9a6-a72f-4cbb-8662-ad3f41c6ef02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_dlc_DocId">
    <vt:lpwstr>W42CAMJREC2Y-1948348639-10403</vt:lpwstr>
  </property>
  <property fmtid="{D5CDD505-2E9C-101B-9397-08002B2CF9AE}" pid="9" name="TriggerFlowInfo">
    <vt:lpwstr/>
  </property>
  <property fmtid="{D5CDD505-2E9C-101B-9397-08002B2CF9AE}" pid="10" name="_dlc_DocIdUrl">
    <vt:lpwstr>https://doddlelearn.sharepoint.com/sites/Documents/_layouts/15/DocIdRedir.aspx?ID=W42CAMJREC2Y-1948348639-10403, W42CAMJREC2Y-1948348639-10403</vt:lpwstr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TemplateUrl">
    <vt:lpwstr/>
  </property>
</Properties>
</file>