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5" r:id="rId5"/>
    <p:sldId id="263" r:id="rId6"/>
    <p:sldId id="260" r:id="rId7"/>
    <p:sldId id="259" r:id="rId8"/>
    <p:sldId id="264" r:id="rId9"/>
    <p:sldId id="262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8609E"/>
    <a:srgbClr val="C84E2E"/>
    <a:srgbClr val="F2CC5E"/>
    <a:srgbClr val="A99EA9"/>
    <a:srgbClr val="9ED3D2"/>
    <a:srgbClr val="85C7C6"/>
    <a:srgbClr val="AC6AAE"/>
    <a:srgbClr val="826482"/>
    <a:srgbClr val="387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5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43F98-61B3-457C-B9EA-0E6546375BB8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7BFBF-1679-45E0-8066-9292BF4B2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53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7BFBF-1679-45E0-8066-9292BF4B28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80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7BFBF-1679-45E0-8066-9292BF4B28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702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7BFBF-1679-45E0-8066-9292BF4B28B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78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7BFBF-1679-45E0-8066-9292BF4B28B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35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835D-3309-4AF6-909E-2CA52FD5C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1331"/>
            <a:ext cx="9144000" cy="795338"/>
          </a:xfr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b="1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 algn="ct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550BD-CABA-4FFB-8648-AD4B24DA8EEF}"/>
              </a:ext>
            </a:extLst>
          </p:cNvPr>
          <p:cNvSpPr/>
          <p:nvPr userDrawn="1"/>
        </p:nvSpPr>
        <p:spPr>
          <a:xfrm>
            <a:off x="0" y="-105"/>
            <a:ext cx="12192000" cy="45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21211-EE1E-40C0-8468-711E8F1408B2}"/>
              </a:ext>
            </a:extLst>
          </p:cNvPr>
          <p:cNvSpPr txBox="1"/>
          <p:nvPr userDrawn="1"/>
        </p:nvSpPr>
        <p:spPr>
          <a:xfrm>
            <a:off x="104400" y="82800"/>
            <a:ext cx="315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KS4 Spanish</a:t>
            </a:r>
            <a:endParaRPr lang="en-GB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52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DBB8AE-F7D4-41D7-839E-A01C85C6FCD9}"/>
              </a:ext>
            </a:extLst>
          </p:cNvPr>
          <p:cNvSpPr/>
          <p:nvPr userDrawn="1"/>
        </p:nvSpPr>
        <p:spPr>
          <a:xfrm>
            <a:off x="0" y="-105"/>
            <a:ext cx="12192000" cy="45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7C7B1B-C154-4842-B476-91F9D62AEF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400" y="82800"/>
            <a:ext cx="10515600" cy="327600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Learning 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261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BFBDD7-4AD7-4FBD-B7F9-D20BF2124364}"/>
              </a:ext>
            </a:extLst>
          </p:cNvPr>
          <p:cNvSpPr/>
          <p:nvPr userDrawn="1"/>
        </p:nvSpPr>
        <p:spPr>
          <a:xfrm>
            <a:off x="0" y="-105"/>
            <a:ext cx="12192000" cy="45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7C7B1B-C154-4842-B476-91F9D62A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0" y="82800"/>
            <a:ext cx="10515600" cy="327600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95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CB9F0-DC67-47B9-805B-7BAD3900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6B46A-24F9-4745-8C73-6E0A47106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0BB2-AC83-482E-84B7-4CE786548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ADB17-D7BB-4442-BD47-D37C89329539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95D28-2199-43B4-B1ED-FA6FEF5E8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3492F-84C6-42E2-9C6B-2EE6002EB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D5F0-57B5-4270-875F-71497F18C6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85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0526-C005-6844-954D-332CA5E1C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3163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868B-4AA8-4DE9-976D-294AABFC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F55C344-08A4-4136-8191-0938F44E160C}"/>
              </a:ext>
            </a:extLst>
          </p:cNvPr>
          <p:cNvSpPr txBox="1">
            <a:spLocks/>
          </p:cNvSpPr>
          <p:nvPr/>
        </p:nvSpPr>
        <p:spPr>
          <a:xfrm>
            <a:off x="360000" y="1440000"/>
            <a:ext cx="6793276" cy="3398700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GB" altLang="en-US" sz="2400" dirty="0">
                <a:latin typeface="Roboto" panose="02000000000000000000" pitchFamily="2" charset="0"/>
                <a:ea typeface="Roboto" panose="02000000000000000000" pitchFamily="2" charset="0"/>
              </a:rPr>
              <a:t>Learning objectives for this presentation:</a:t>
            </a:r>
          </a:p>
          <a:p>
            <a:pPr marL="0" indent="0">
              <a:spcBef>
                <a:spcPct val="50000"/>
              </a:spcBef>
            </a:pPr>
            <a:endParaRPr lang="en-GB" alt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444444"/>
              </a:buClr>
            </a:pPr>
            <a:r>
              <a:rPr lang="en-GB" alt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Paste the objectives here.</a:t>
            </a: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444444"/>
              </a:buClr>
            </a:pPr>
            <a:r>
              <a:rPr lang="en-GB" altLang="en-US" sz="2400" dirty="0">
                <a:latin typeface="Roboto" panose="02000000000000000000" pitchFamily="2" charset="0"/>
                <a:ea typeface="Roboto" panose="02000000000000000000" pitchFamily="2" charset="0"/>
              </a:rPr>
              <a:t>Make sure they all have full stops.</a:t>
            </a: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444444"/>
              </a:buClr>
            </a:pPr>
            <a:r>
              <a:rPr lang="en-GB" altLang="en-US" sz="2400" dirty="0">
                <a:latin typeface="Roboto" panose="02000000000000000000" pitchFamily="2" charset="0"/>
                <a:ea typeface="Roboto" panose="02000000000000000000" pitchFamily="2" charset="0"/>
              </a:rPr>
              <a:t>Make sure they all start with an imperative verb.</a:t>
            </a: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The box is H: 1cm and V: 4cm.</a:t>
            </a:r>
          </a:p>
        </p:txBody>
      </p:sp>
    </p:spTree>
    <p:extLst>
      <p:ext uri="{BB962C8B-B14F-4D97-AF65-F5344CB8AC3E}">
        <p14:creationId xmlns:p14="http://schemas.microsoft.com/office/powerpoint/2010/main" val="361240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02D4-A3DF-4532-854E-D1EDC746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slide</a:t>
            </a:r>
            <a:endParaRPr lang="en-GB" dirty="0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6B44BDEE-035F-42B1-B1E3-2660C6AE7A02}"/>
              </a:ext>
            </a:extLst>
          </p:cNvPr>
          <p:cNvSpPr txBox="1">
            <a:spLocks/>
          </p:cNvSpPr>
          <p:nvPr/>
        </p:nvSpPr>
        <p:spPr>
          <a:xfrm>
            <a:off x="360000" y="720000"/>
            <a:ext cx="10917600" cy="2049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All text should be in Roboto, size 24.</a:t>
            </a:r>
          </a:p>
          <a:p>
            <a:pPr marL="360000" indent="-360000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Main text should be dark grey #444444.</a:t>
            </a:r>
          </a:p>
          <a:p>
            <a:pPr marL="360000" indent="-360000"/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The first text box on every page should be aligned at H: 1cm  and V: 2cm.</a:t>
            </a:r>
          </a:p>
          <a:p>
            <a:pPr marL="360000" indent="-360000"/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All other text should be aligned at H: 1cm. 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EFB314-98C3-482C-86B1-D0507473B1A4}"/>
              </a:ext>
            </a:extLst>
          </p:cNvPr>
          <p:cNvSpPr txBox="1"/>
          <p:nvPr/>
        </p:nvSpPr>
        <p:spPr>
          <a:xfrm>
            <a:off x="7444511" y="4831139"/>
            <a:ext cx="3661454" cy="120032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Answers to questions are in green edged boxes, 3pt line. #00A099</a:t>
            </a:r>
            <a:endParaRPr lang="en-GB" sz="240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464C17-07AE-496E-B87A-CCA5D5F96B36}"/>
              </a:ext>
            </a:extLst>
          </p:cNvPr>
          <p:cNvSpPr txBox="1"/>
          <p:nvPr/>
        </p:nvSpPr>
        <p:spPr>
          <a:xfrm>
            <a:off x="360000" y="3208631"/>
            <a:ext cx="5372100" cy="83099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info can be in red filled boxes. #FFA1A1</a:t>
            </a:r>
            <a:endParaRPr lang="en-GB" sz="240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F0E3A-3CFD-4CF7-A8EF-E0984A653D3F}"/>
              </a:ext>
            </a:extLst>
          </p:cNvPr>
          <p:cNvSpPr txBox="1"/>
          <p:nvPr/>
        </p:nvSpPr>
        <p:spPr>
          <a:xfrm>
            <a:off x="360000" y="4831139"/>
            <a:ext cx="543414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Instructions are in pink boxes. If it’s a question, it is </a:t>
            </a:r>
            <a:r>
              <a:rPr lang="en-US" sz="2400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emboldened</a:t>
            </a:r>
            <a:r>
              <a:rPr lang="en-US" sz="24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#FFBDBD</a:t>
            </a:r>
            <a:endParaRPr lang="en-GB" sz="240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1DC21-4006-42AF-AEBF-0DFD80B20C31}"/>
              </a:ext>
            </a:extLst>
          </p:cNvPr>
          <p:cNvSpPr txBox="1"/>
          <p:nvPr/>
        </p:nvSpPr>
        <p:spPr>
          <a:xfrm>
            <a:off x="7444510" y="3208631"/>
            <a:ext cx="3661454" cy="120032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Reminders go in light green boxes, 3pt line. #A8EB9E</a:t>
            </a:r>
            <a:endParaRPr lang="en-GB" sz="240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3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FA56C9-B992-874E-B8FF-5832888A3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83" y="1320164"/>
            <a:ext cx="2316870" cy="3304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EFB381-9880-42AC-8173-17D1311D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slide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0D6FE-2DB9-4260-AEEC-A0A9C11EDCDB}"/>
              </a:ext>
            </a:extLst>
          </p:cNvPr>
          <p:cNvSpPr txBox="1"/>
          <p:nvPr/>
        </p:nvSpPr>
        <p:spPr>
          <a:xfrm>
            <a:off x="360000" y="720000"/>
            <a:ext cx="7669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emphasis on words, as well as </a:t>
            </a:r>
            <a:r>
              <a:rPr lang="en-US" sz="2400" b="1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bold</a:t>
            </a:r>
            <a:r>
              <a:rPr lang="en-US" sz="24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use </a:t>
            </a:r>
            <a:r>
              <a:rPr lang="en-US" sz="2400" b="1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red </a:t>
            </a: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#A00202</a:t>
            </a:r>
            <a:r>
              <a:rPr lang="en-US" sz="24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use </a:t>
            </a:r>
            <a:r>
              <a:rPr lang="en-US" sz="2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red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#ED5F5F. </a:t>
            </a:r>
            <a:r>
              <a:rPr lang="en-US" sz="24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 </a:t>
            </a:r>
            <a:r>
              <a:rPr lang="en-US" sz="24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colours</a:t>
            </a:r>
            <a:r>
              <a:rPr lang="en-US" sz="24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are listed in the Spanish </a:t>
            </a:r>
            <a:r>
              <a:rPr lang="en-US" sz="240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colour</a:t>
            </a:r>
            <a:r>
              <a:rPr lang="en-US" sz="240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theme. </a:t>
            </a:r>
            <a:endParaRPr lang="en-GB" sz="240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A49A11F-1AAA-452A-B323-3A18A68D4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4998512"/>
            <a:ext cx="1051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Subsequent items should appear on click in sensible chunks, and each item or chunk should convey a significant amount of info (i.e. not just an image).</a:t>
            </a:r>
            <a:endParaRPr lang="fr-FR" alt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7C5C2-A5A7-493F-A1E3-F48729A4D2E6}"/>
              </a:ext>
            </a:extLst>
          </p:cNvPr>
          <p:cNvSpPr txBox="1"/>
          <p:nvPr/>
        </p:nvSpPr>
        <p:spPr>
          <a:xfrm>
            <a:off x="360000" y="2489924"/>
            <a:ext cx="75461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All items on the slide should use the ‘fade’ OR ‘appear’ animation – </a:t>
            </a:r>
            <a:r>
              <a:rPr lang="en-US" alt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whichever you choose to use make sure it is consistently used within the subject – don’t mix the two.</a:t>
            </a:r>
            <a:r>
              <a:rPr lang="en-US" alt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There should be something on the slide when the slide appears.</a:t>
            </a:r>
            <a:endParaRPr lang="fr-FR" alt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B9172A-D4C8-424F-B738-6C0734C8CC7C}"/>
              </a:ext>
            </a:extLst>
          </p:cNvPr>
          <p:cNvSpPr/>
          <p:nvPr/>
        </p:nvSpPr>
        <p:spPr>
          <a:xfrm>
            <a:off x="8771489" y="1865059"/>
            <a:ext cx="1467661" cy="6563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6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694F-5205-4152-A7D4-A8A43B7D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3DB44D67-2603-4211-931E-77FEC92B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655" y="1066386"/>
            <a:ext cx="1170345" cy="288146"/>
          </a:xfrm>
          <a:prstGeom prst="rightArrow">
            <a:avLst>
              <a:gd name="adj1" fmla="val 43318"/>
              <a:gd name="adj2" fmla="val 99894"/>
            </a:avLst>
          </a:prstGeom>
          <a:solidFill>
            <a:schemeClr val="tx2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D9B11-DD48-4E4B-883E-57CC10ABC315}"/>
              </a:ext>
            </a:extLst>
          </p:cNvPr>
          <p:cNvSpPr txBox="1"/>
          <p:nvPr/>
        </p:nvSpPr>
        <p:spPr>
          <a:xfrm>
            <a:off x="8300184" y="1161161"/>
            <a:ext cx="1097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Arrow style:</a:t>
            </a:r>
            <a:endParaRPr lang="en-GB" dirty="0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99BFE0B8-8C7F-440F-B0F8-605D4F5EE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655" y="1441797"/>
            <a:ext cx="1170345" cy="288146"/>
          </a:xfrm>
          <a:prstGeom prst="rightArrow">
            <a:avLst>
              <a:gd name="adj1" fmla="val 43318"/>
              <a:gd name="adj2" fmla="val 99894"/>
            </a:avLst>
          </a:prstGeom>
          <a:solidFill>
            <a:schemeClr val="accent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9E407121-9A42-4713-8A10-7B5079D7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655" y="1817208"/>
            <a:ext cx="1170345" cy="288146"/>
          </a:xfrm>
          <a:prstGeom prst="rightArrow">
            <a:avLst>
              <a:gd name="adj1" fmla="val 43318"/>
              <a:gd name="adj2" fmla="val 99894"/>
            </a:avLst>
          </a:prstGeom>
          <a:solidFill>
            <a:schemeClr val="tx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AC419A1-E55D-4F44-B3BA-634EBCBE1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53042"/>
              </p:ext>
            </p:extLst>
          </p:nvPr>
        </p:nvGraphicFramePr>
        <p:xfrm>
          <a:off x="6096000" y="3126899"/>
          <a:ext cx="5526843" cy="31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281">
                  <a:extLst>
                    <a:ext uri="{9D8B030D-6E8A-4147-A177-3AD203B41FA5}">
                      <a16:colId xmlns:a16="http://schemas.microsoft.com/office/drawing/2014/main" val="192437677"/>
                    </a:ext>
                  </a:extLst>
                </a:gridCol>
                <a:gridCol w="1842281">
                  <a:extLst>
                    <a:ext uri="{9D8B030D-6E8A-4147-A177-3AD203B41FA5}">
                      <a16:colId xmlns:a16="http://schemas.microsoft.com/office/drawing/2014/main" val="3443205707"/>
                    </a:ext>
                  </a:extLst>
                </a:gridCol>
                <a:gridCol w="1842281">
                  <a:extLst>
                    <a:ext uri="{9D8B030D-6E8A-4147-A177-3AD203B41FA5}">
                      <a16:colId xmlns:a16="http://schemas.microsoft.com/office/drawing/2014/main" val="3034277867"/>
                    </a:ext>
                  </a:extLst>
                </a:gridCol>
              </a:tblGrid>
              <a:tr h="6281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heading</a:t>
                      </a:r>
                      <a:endParaRPr lang="en-GB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heading</a:t>
                      </a:r>
                      <a:endParaRPr lang="en-GB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heading</a:t>
                      </a:r>
                      <a:endParaRPr lang="en-GB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718891"/>
                  </a:ext>
                </a:extLst>
              </a:tr>
              <a:tr h="6281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text</a:t>
                      </a:r>
                      <a:endParaRPr lang="en-GB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text</a:t>
                      </a:r>
                      <a:endParaRPr lang="en-GB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text</a:t>
                      </a:r>
                      <a:endParaRPr lang="en-GB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204485"/>
                  </a:ext>
                </a:extLst>
              </a:tr>
              <a:tr h="6281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text </a:t>
                      </a:r>
                      <a:endParaRPr lang="en-GB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text</a:t>
                      </a:r>
                      <a:endParaRPr lang="en-GB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text</a:t>
                      </a:r>
                      <a:endParaRPr lang="en-GB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983479"/>
                  </a:ext>
                </a:extLst>
              </a:tr>
              <a:tr h="6281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text</a:t>
                      </a:r>
                      <a:endParaRPr lang="en-GB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text</a:t>
                      </a:r>
                      <a:endParaRPr lang="en-GB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text</a:t>
                      </a:r>
                      <a:endParaRPr lang="en-GB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721191"/>
                  </a:ext>
                </a:extLst>
              </a:tr>
              <a:tr h="6281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text</a:t>
                      </a:r>
                      <a:endParaRPr lang="en-GB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text</a:t>
                      </a:r>
                      <a:endParaRPr lang="en-GB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text</a:t>
                      </a:r>
                      <a:endParaRPr lang="en-GB" sz="2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524924"/>
                  </a:ext>
                </a:extLst>
              </a:tr>
            </a:tbl>
          </a:graphicData>
        </a:graphic>
      </p:graphicFrame>
      <p:sp>
        <p:nvSpPr>
          <p:cNvPr id="13" name="AutoShape 29">
            <a:extLst>
              <a:ext uri="{FF2B5EF4-FFF2-40B4-BE49-F238E27FC236}">
                <a16:creationId xmlns:a16="http://schemas.microsoft.com/office/drawing/2014/main" id="{F1F4C993-95E1-4AA1-B9C7-B4B3B671D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77" y="860624"/>
            <a:ext cx="2831775" cy="1328023"/>
          </a:xfrm>
          <a:prstGeom prst="wedgeRoundRectCallout">
            <a:avLst>
              <a:gd name="adj1" fmla="val -50189"/>
              <a:gd name="adj2" fmla="val 123490"/>
              <a:gd name="adj3" fmla="val 16667"/>
            </a:avLst>
          </a:prstGeom>
          <a:ln w="38100">
            <a:solidFill>
              <a:schemeClr val="accent1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Please use this style for speech bubbles.</a:t>
            </a:r>
            <a:endParaRPr lang="en-GB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AutoShape 27">
            <a:extLst>
              <a:ext uri="{FF2B5EF4-FFF2-40B4-BE49-F238E27FC236}">
                <a16:creationId xmlns:a16="http://schemas.microsoft.com/office/drawing/2014/main" id="{1AC5A6F4-4860-4C8F-8043-7F0A9FFAE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39" y="3406619"/>
            <a:ext cx="4586397" cy="1328023"/>
          </a:xfrm>
          <a:prstGeom prst="wedgeRoundRectCallout">
            <a:avLst>
              <a:gd name="adj1" fmla="val 48121"/>
              <a:gd name="adj2" fmla="val 110868"/>
              <a:gd name="adj3" fmla="val 16667"/>
            </a:avLst>
          </a:prstGeom>
          <a:noFill/>
          <a:ln w="38100">
            <a:solidFill>
              <a:schemeClr val="tx2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format painter to apply this style to existing speech bubbles from older ppts.</a:t>
            </a:r>
            <a:endParaRPr lang="en-GB" altLang="en-US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382-BAC2-4336-B1DB-E7846A99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slide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E9B74D-FCD2-4DA1-8A12-16F64D4EC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343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KS3 History template"/>
  <p:tag name="ISPRING_PLAYERS_CUSTOMIZATION_2" val="UEsDBBQAAgAIABxNs1A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BBXy1SfR+y+Q8GAAAuFwAAHQAAAHVuaXZlcnNhbC9jb21tb25fbWVzc2FnZXMubG5nrVjbbuM2EH0vsP9AGAjQAtvsboFdFEXiBS0xsRBZ1Ep0vGlRCIxF20Qk0dXFifvUr+mH9Us6pGTH3gskJXkIYEmZM8PhOTNDnn18SBO0EXkhVXY+eHf6doBENlexzJbngym7+PnXASpKnsU8UZk4H2RqgD4OX/1wlvBsWfGlgN+vfkDoLBVFAY/FUD89PiMZnw/8UYQti4ShM3JJhKe2QyMPBwFmDvUiF4+IOxjiKpYKZTzPeQnBnL1pENoBfRffkCAKLQKgGpqyKJz6Pg0YsQdDthKokGmVGFwkC5SpEhXVeq3yUsRIZqiEf+HzOXiQtzKR5RalKhY9QgivHC8C92Z9zWvHddhNNKE2GQxJxm8TCGOeC5GhXPBY5M/x4dFggt0G3JbFC6H7AQmJxyCZ/pgyOhj6uShEVgLceqVK1QfPdWyIM6IXkUWnHhsMw0TGAp18mpLQ7Ls3nYxIcILUAp0wymA5u0/hSQ9H1+DnG3S6BmdPo9MMQwImOLiqc2IFBF7Y0cxh48HQguxq0tzLcoVkuM5BKEhseFLV7Gqk1OZuhK2riNEI+340mjL2GPeIz+/arC068bF3E7n0kkYj5xLCUumaZ1vkqqX68ZcPHx7evf/wUy+YEPjkHgMhg/T+bQcgjwXUjQCNuJFHPsNue+Kh7GdHp8x1POBz86OfNVD3umP2pkEAJG8Y6oSmXuhcuMTUixtVoRXfCFQqtJHi3lQHEIHMQWKGw/BhruBFVrUqzKYTDCQCXbHAsTRBQQgqz7ev66JTlSuVg7sCxbWKY+NTs0p/X9f6q7mldKGC8hWrlMvstN31zHMptg3JJsBufAnJZftFAdIRvKH0RsvmNbi4zxLFY7SAkoIkDRFfrxM5b0pow3s/4dvWKAI8c7xLIDt1Qyhf9u6NLooxsnOuF9sTJcAhCQAg54XIn2AbGa4bc4STpB/C2Lkcu/DHdAhjuVwl8Ff2jcMnwARftFaKphzjMJzRwNZJ09WYozUvinuVx0csPdzPNmDHsygIwWIH4LpV7oGBHxJGgTwX87IdDKLEht+NrmCpQMCImWKgJZVWRQmySdeJKIWJVuql8Lmh1K1YKNBXIvim5j54N2JrpbmLp541jkZsX0JdXmXzVUc7EOc39XGohgpocsj51pgatGhEP0N1gWJI+1jQK6iBV30sbkgISSZhm42Hr53Luk1C3dsVpV3Rm3NdY5JtMwppNm2kqgp4o1MCpcnsSHHaz01IoK97zMHud2prjbqbw5ZyA0MMEFDkrY6g6FvE1qL6NHV+jy6w45pO/SX1+NbMfDze8GwugGxzrvd0C99iGZtvmvbG/1+V/Bvxsin1J02X8Gzy+aRvPEeN5TuK4GUp0nXZ5lonrAn/KVFoiX83hC5Lf5r//Uj+IjtzMMQ/e3+ODgt99qg1iGdmqvtuvXQkzeRPYGDRzRFmjKS71Vi7HTlUd8T2c8ejneNdHB0znGyhult7tAHwFHoqRjiGHJvIQxh1UuhC3W3N2eMwfHPq6G4/I6PQYdB1ZuK2kGWrZ6Pnzv3VyPnpjfVgZj1qNsxhLoTsAeByf6ROZArxxx0wpxOyy0DdIo5WMlNVEhv5J/LOtAnIbZWKr6fhRa5S8zbhxY7+dZv6+Jwo6sUFtVO/xzy1V3Dn/TkQ8NN3KSQ4gDHGwp6lZx9Lqz3paATy0alwWbgbnUBHKS/nK2jHC1VlcUeg+ghmkwsMYM2aQ8Hz9imsAfgijPotat7+1gtET3RQRMke7A9PlaL4szeIXsYeo768KOFQ2w40HRkWhRG9uIBJbrFos2B4dByyeehi1RyV93kzk1SroQPkf5ETKa97YqpSeHXa7pfp2zrDFcwYtsYTkF+oRZ/fFSshyqIPxI5uFp0GcKRrlGupKocBgskyEYg8cK23Pqj64gcqszmkDYb6eNrH2mycllEpeq1lf/fRdQcfTZ/XS/U6meNH2LbNPRAkEI75d/XoEMM5c95cCCVq2RnMGmMPmsUXeCKWZV/AgJD9PY++yzD3Bq7i+n76v3/+bbOv7wabUgzVrn5+rHWbr9v1/qkwN9tnbw4uuv8HUEsDBBQAAgAIAEFfLVK2svfIpQAAAIIBAAAuAAAAdW5pdmVyc2FsL3BsYXliYWNrX2FuZF9uYXZpZ2F0aW9uX3NldHRpbmdzLnhtbHWQwQqDMBBE736Ff1DoOQR6Lm2F+gMrjhKIiWRXwb9vImpLmx533swuO4ohYlzPuihLRZP4p1AQLWGCOr3nRJlmXJwZSIx3URbw5suRlLDej1UAw8mKdEeWo/9H349XlpZjEe/2DMkHajNAn3OBlaSQo9n0q1YvI3QXEA98ickHR43FFUvjKbT3w7B9/BenbPxsGnDzLTSn9h4zgjp9qEWsbO/9BVBLAwQUAAIACABBXy1SojauXPYAAAD/BAAAIAAAAHVuaXZlcnNhbC9rZXlib2FyZF9zaG9ydGN1dHMueG1srdLRasIwFAbg6/oUJQ+gdbrpoK0wptcD2e5DetRgmpSck1bf3so2GCPVNtvdfwh8/CecdHUqVVyDRWl0xqbjhK3yUcoFtTPm0VeKNS8hY5Xi5zfuEFgeRSkejCXhKBamaB9nD6xNmqxRGUtYjAe5o2uatMzk0/kNajjRVsnCD86Hg5WFWhqH3egssCVB5fWe/1Cyy1wMN3fS4o2vfPohTvuJit8CH8PADwkNFJ3scvjieLW2xC3dXXyIuNbF3b37egDHjbENt14yCRNfuDj+I1kb5Up499/jMtR7NY32ifOAhmT2ewUbpxQKC+B1F0mPsxx9J8wvUEsDBBQAAgAIAEFfLVKTdIW7rgQAAOQYAAAnAAAAdW5pdmVyc2FsL2ZsYXNoX3B1Ymxpc2hpbmdfc2V0dGluZ3MueG1s5VndUts4FL7PU2i808tioIVSxgkT8jNkGpJs7G7L7Owwiq3EWmTJteSk6dU+zT7YPskeWcEkEEBhyQ5tmemApXO+c3R+Ph273snXhKEpySQVvOrs7ew6iPBQRJRPqs7HoP36yEFSYR5hJjipOlw46KRW8dJ8xKiMfaIUiEoEMFwep6rqxEqlx647m812qEwzvStYrgBf7oQicdOMSMIVydyU4Tn8UvOUSGeBYAEA/xLBF2q1SgUhzyCdiyhnBNEIPOdUHwqzNsMydlwjNsLh1SQTOY8agokMZZNR1fmlXfxcyxioJk0I1zGRNVjUy+oYRxHVXmDm028ExYROYnB3b/+tg2Y0UnHVebO7r3FA3r2LU6Cbw2ON0xAQBa4WBhKicIQVNo/GoiJflbxeMEvRnOOEhgHsIB2BqtMMLv1up9m67PWDln95Fpx3jQ8bKAWtz8EGSkEn6LY2kbeFb/TPB/XexeWn1qnfCexMnF0MWsNup/fhMuj3u0FncKMFWVgJoueuRtmDbIg8C0kZZE/FeTLimDKo7Fuhl0RBbzCcTUgg2hRSP8ZMEgf9mZLJrzlmVM2hHHahha4ISesyJaEa6lRXHZXlxLmBM4DgGOS/LKSD92UdvTtaObprrN8ca62XHjRGivm8Kybif3Z97+Cw9H3/8PBh59e56WGlcBhDs8B5Ct88d3npWoxq4sCholNoRXLrlOOcMT9PU5Gpmva6ML28WLpwD4w3Fnwl6/oZjQSLyoCRZESiHk7IEsf4V5S3QXLPQWOoTwah7KeEIx9z4DWqILxhCSDzkVRUFXzWXkjXM4oZAjwgXoLO/TvhDmOcyZWCLDOruSSs/d4Tisg/TLDN0r2iPqNgRbeFlXyLR6iZ4RnwsI34gHAbsTMoHKaLh2RWTmRYbiCJ6ozZCH8SOYvQXOSI0SuIiUDACHkCf8UELXM1GmciKVbhPlFIFiGcUjIj0YmNoQswkeSgqYufEWUsfMnpNzQiY5EBLsFTCDGsU2nwdzYCTrGUN6D42sdXhoE7vWbr8yt9QBxNMQ83BIdWJEmqtoKP54gLda0H4QhxDhnUSYloVOzZnG3n6Wko2QDy/EzZWMGXNMkZfk74MiBL0FtM+XasbJL4Rz2wNhvjadHounkLaGhxCikxmLARApNTvrg9LABDzJHgbI5wCIOE1LQxpSKXsGIIwkDLp3to9KFMi6cJ3DpgMYtIZgW5u7f/5u3B4buj98c77j9//f36QaXFiDVgWJszM1bj3rnPTuvW9PeI0gMz4COaD0yCd3TbIkt0iUd33F0/EVuod3pBa1hvBJ3fOsHFGoAi7ndvcs/VU8b6oaOYvV7qzOG36sPGGRq2/I/dwD+2qcWegLZXYQzVPNavYTY6xbgirdB15mwET+E90AoQZiSrrrUz2+vbSPU/2EgNzZwyWJpRrFyAe2dieBRuHkYTCjX8XbCIVVs+iYC+Dyr4z+8fhku2RAUEZ2G8tTr6Och6mwn6gcP+sl/Mf+S3Z30uu1tf2V3gz1alq2Xmt847p/1u8ycg4hcaQfNUfoVd+ezquWs/iuudhHKaQFj1BFh+Sa8dvN313PVblQqgrf7PRK3yL1BLAwQUAAIACABBXy1SRtUkhEMEAAAKEwAAIQAAAHVuaXZlcnNhbC9mbGFzaF9za2luX3NldHRpbmdzLnhtbLVXWW/bOBB+3vwKQwv0McrRbBNUdtEkDVBstgnW2bwWlDSWCVOkQFJ2/e+XlyTKliw7TmPEMOf65uKMFIkFpqMlcIEZHQcXweRkNIqSknOg8gXygiAJI4pyGAcFB6GoSCrRZ4LWwKcgJaaZ+DklOAUxVV8x4kFojTDCaglNqWgjnI6DuJSS0dOEUalsnlLGc0SCyZ+XN/oThUZySIspx5XOg/kb0JmhBBqY/VVqjKuH8/M+hYTlBaLrR5ax0xgli4yzkqaD4czXBXCC6UJJXl1c3973ekSwkN8l5Af41FbRxROQDoZeaxEUA9kvwxs6DdTu6DfUllhguYeHBcqgneQheaqsH6wg4ZccFjXX4JCSF6woi4MUOMt0Qt+kQxhK1fVTCvc3+jOooAPSQIMNKfSNP40ZT02D7PanL5fupz8kIn23OSPPuggb00N3SExgInkJUVidLE/M2eqplOoywWSGiFACPqkR0pPrGZWiJdYQG8F/YYVp6ks5SiPyykiZw5312JdsMxqFu7tbM1p82Zrm+chh6Yg21g1iI/lDZXZL0iM2kmZEP1Gy3hLf5FidqiVukaunVwDnfasCig0UqWPqTFeniquhHvVNFx62I1QyOUthYlrrBeegKxeFhmZ9Creciiha4syspH+0XLyeSihEFG7QXbN1t1YksSTQ1XEJK7lQvij2azv2Do5VsbtDfJWPMJMu0jatqYneF34y9HG41Z21Omn2PJJqmYwDZhs+GDmdcWActjt5W9ztdODf6Yztq0SZBOEJayf7ZJGUKJnnCkPsaz5HfAH8hTHSB1Jn1Na1u3yRS0VXXWmZx8C/qXbAULVjm2bl5jibE/UvXzGsIG0r9DCtppwrcxThuts9gmsAQDyZV+W3B8vJSyIxgSUQx/UIJuC+yCKhbk5XvLq7XPd5k6e7Hz0BryHdBGqapTU+W4wOhVflV7eG5Qw3vUSxMJG15kk13ps71Br41ZDU/eqjW4JrpZZlxe9KoSpWK5+olGwqEa8ueHN2waMlfKU4NwNIMWTdNF0cq0MYK569R+zK4S1644JeW7WxOsIOTp+KnrKTiy4Vw9kcsS/qfk5mHMCfr4Z44i2Av2EdM8TTH7VIayN0sK22ilEtTTOuhc7lk3r2jEKPauvjl2XhbE3njMuklGLygcjPX37lpHmnOT89C758yORnzUKJiU4f/2jO1QtO9RQQGL4REM7yKFEejIPLi2Dk1sg4OAtGYo5nUv8Ka5OhtdkNQdVqNvt2B8TH4yDUSF9iVoohmMt3iETt2h0IN+8UyG6UT8ehzDAXgyX5y8M4PxyDoGGIq+Mh7B4aALo+Ll3m4cyMuj3T9VaMb+o9Z79svQUBYPHA+EqNjn6Qs+MxbtWr1G8FWZoXjf923Y/r90C4Zyvaj/HxyCgkyzICDyUhIlHbZQfSp7NDrol3NCM/CrcXxolaKQtMJ/8DUEsDBBQAAgAIAEFfLVI0Ua7OqgQAAG4YAAAmAAAAdW5pdmVyc2FsL2h0bWxfcHVibGlzaGluZ19zZXR0aW5ncy54bWzdWeFS2zgQ/s9TaHzTn42BFkoZJ0xInCHTkORi91rm5oZRbCXWVZZcS06a/rqnuQe7J7mVFQyBAApD2qGZYRLLu9+udr9drY138i1laEZySQWvO3u1XQcRHomY8mnd+Rh2Xh85SCrMY8wEJ3WHCwedNHa8rBgzKpOAKAWiEgEMl8eZqjuJUtmx687n8xqVWa7vClYowJe1SKRulhNJuCK5mzG8gC+1yIh0lggWAPCXCr5Ua+zsIOQZpHMRF4wgGoPnnOpNYXamUua4RmqMoy/TXBQ8bgkmcpRPx3Xnt075uZIxSG2aEq5DIhuwqJfVMY5jqp3ALKDfCUoInSbg7d7+WwfNaaySuvNmd1/jgLx7F6dEN3vHGqclIAhcLQ2kROEYK2wujUVFvil5tWCW4gXHKY1CuIN0AOpOO7wMet22f9kfhH5weRae94wPGyiF/udwA6WwG/b8TeRt4VuD82Gzf3H5yT8NuqGdibOLoT/qdfsfLsPBoBd2h9dakIWVIHruapQ9yIYo8ohUQfZUUqRjjikDYt8KvSQKSoPhfEpC0aGQ+glmkjjo74xMfy8wo2oBdNiFCvpCSNaUGYnUSKe67qi8IM41nAEExyD/FZEO3lc8ene0snXXWL/e1lovPaiLDPNFT0zFD3Z97+Cw8n3/8PBh59e56WGlcJRAscB+St889+bSlRjVfQNHis6gFMmtXU4KxoIiy0SuGtrr0vTNxcqFe2C8ieArWdfXaCxYXAWMpGMS93EK3Bt2uIMmQEgGsRtkhKMAc+hjVEE8o0pDFmOpqCr7V2cp3cwpZgh6FDRags6DO/GNEpzLFQZWqdTNI2r82ReKyL9MdM3SvaIBo2BF14GVvM9j1M7xHPqujfiQcBuxM2AK02whuZUTOZYbSKImYzbCn0TBYrQQBWL0C8REIGgBRQq/EoJuNmc0yUVarjIsFZJlCGeUzEl8YmPoAkykBWhqtjOijIWvBf2OxmQicsAleAYhhnUqDX5tI+AMS3kNiq98fGVabrff9j+/0hvE8QzzaENwqD2SZmor+HiBuFBXehCOCBeQQZ2UmMblPZu91Z6ehqr8Ic/PlI0VfEnTguHnhK8CcgN6iynfjpVNEv+oB9ZmEzwrC10XbwkNJU4hJQYTbkTQ5ClfHhcWgBHmSHC2QDiCyUHqtjGjopCwYhqEgZZP99DoA03LqylMsmAxj0luBbm7t//m7cHhu6P3xzX3v3/+ff2g0nKmGjKszZmhqnXvoGendWvce0TpgaHvEc0HRr87uh2Rp5ri8R1314/AFurdfuiPmq2w+0c3vFgDUMb97knuuXqsWD9llMPWrSFj/POmjMBvjlpnaOQHH3thcGzDvr6AQldRAvyd6CctG51yQJFW6DpXNoKn8KhnBQhTkVWd2pntD2ykBh9spEZmMhnemEqsXICTZmo6J5w1jKYUWPsi+oZVIT6p5byM4l/7iEEfrH7TL7ZU/ATnUbI15rzghvzzcvILR3ot++W6ww8FJKVa6Qedgr/yA7Hel92xruxO6Gdj6CrFAv+8ezrotbfKNWpHthdR4M8bPnNVvUZdeW/quWvfau/A+ur/CBo7/wNQSwMEFAACAAgAQV8tUhAZxGmGAQAAZQYAAB8AAAB1bml2ZXJzYWwvaHRtbF9za2luX3NldHRpbmdzLmpzlZTPa4MwFMfv/SuKuw6hG4V1x1EKgx4G623sEPXVSmNeSKKrK/3fZ5R2SXx2nbmYLx+/70fMO06m7ROl0fR5euzeu/2bv+80sJpRFdz7Oh/RS6tHmhcZbIoSeCEgCpDaIlvGNVz00y9COUeic02adwNSO34RXrwcUVKiImw1BdYE+EWBB0r8Pn89cerqa3I6nVTGoIhTFAaEiQWqknVMdPe4sMutMYCxBtWjq+4h0C1LwTO9TrqO89Vs5nIplpKJZo05xglL97nCSmRjqe4aCao9830PzB+eXpZeWF5o82qg/DuwT0oFWkM2Vs0F5iwBfrVFAeoZDwsK6LrQhRlPQ7IcBl2iMNF63coZOJhRgrMG1A0HI1FW8hZOYW478h+UI8sKkffccmEXydlkre3Yv9ENjThBlZ1Pbxh00AzvmmFwzXbEVS7Hxgs1GwLNkJdbB1HX1FzglCgoEYnA8uqg8rIx4aix+482FhpoR2fbAKb2oDaIvE380x0J1ORNR4sJwCCbyekHUEsDBBQAAgAIAEFfLVI+ZfgkdgAAAIcAAAAcAAAAdW5pdmVyc2FsL2xvY2FsX3NldHRpbmdzLnhtbDXMvQrDMAwE4D1PYbT3b+sQJ1vHEnAyFzUWxSDLwRIlffuaQpfj4D6uH/fM7k1VUxEPl+MZHMlaYpKXh2W+Ha7g1FAichHyIAXcOHQ9lxU5kFmD6jbGD9WZcitGd8xNbpWUxNDa8/Tb//wROEXS0OKJFU5D9wVQSwMEFAACAAgAQl8tUhMviFBhJwAARD0AABcAAAB1bml2ZXJzYWwvdW5pdmVyc2FsLnBuZ+17CVySaduvNW0206bjTDNpvpZGaWXmqJECk1ppKlYm5m655UpCbrjQzFiOLS6RkrkwbZJ7roSKNFkBbkyikiJQiTIuSKKCisAHOG/N+57l973fOd85v++c6WcP8DzXdd3X/b/W+7mfJ+Mk9PiG9d+u19DQ2ODoYH9aQ2MVQkNjJWPdGuUZFMuoSPmxAnn6uK1GVbfumPLHqtAjLkc0NGqyPl86t1r5W/OigydSQ0Prkur/Ck6IfoKGhs2Ao/2RMwl+AjYkSzfKSyFIAa377Vi50bGNmrsMjnwbZXtQU7PWYbPWRofsCheHD59fbLm79d1W4M58q7erot5bHSDzrbNckeyX7uYyfFN51fjw7Y2JJeVNTXjKCFs+5BGvGCfm4/F4/iZ9sA3ExqZl/jp5/nOlLhpVj5ucv3XxcrGG2HVTsvSbPVSzCACFWVqYGvCnp2uad6qoJpyaEzWB3NaUiSnVz2dxD98tGVcTxqNWqaitey6mxsbHM9nr/n6tjLBC+fWyYAtCRb7GgKf6+MKWqjq7NS37M+XHgXUGa1XMm203qrj+llaYwZVNxbM7VDT9u3jO64Cq8zBNoLaa4on715uAOAg6NVUhT5GIxoJBQg4p6TUrThOfVri015+cmiIXjXTM4F1xfkNcbrxECXU0I4LB0t+qOirOKtk1dZVTkELMdmEJXPrC/PTwTFubXTzLqFALIarjgTlsNmlp4V1bOtb/ZKtQsElDY6iYWUKAHChRHhU1VVoIrcBar2BUYkrR21Mmnvefu8idV6GU/wbIMGLQFVdBwYWe7QAuXzSJbD9RjLSFJg0MDw/TcUCJtcREsqc8XhQ75T0VWsWS6w4Asjz0AP4ELpMO4yrhCHw8FvWZuLKEIDjroQmcC932t3HR4mEtu1q6RMhFH7vT1CJ2+dLxjeM8dWThMHpU5GPKpEs0t0dcLRyKk92q3XfEWLLHP9T7SmEyDmckAUHs6rNcrlQsgv1DcYvblZjbucC3PYFbkKIoTV5UWni+fQaKeMq3eHdOR4SCGp7ndeXgTcOB/lTcVi1g9OjtBIaXMc9+FzrEe1sgajCwdziHsqschWAv+Sx8o508OLHiHxX+HJjz9jSXicv4WgBu8O9NjTKkSTS3LdTVmzqdmHdYB4zta79lgjBumk19NcQUh1JbY2+8KLMvQH0Da6XLM7wXmkBKAx+4epdjGcANR7EyY/uytTMOaGrFJv748lLDiZWvhq4p5/X4FFfSa2byQTewNJtxDBtGdQxq56X2BwvMEGSkbFXpqnvrz8S005UeWVFdQtjwhnCX0xjoC+IZng+ac0xKvO/0Mj/t+pjTE+Nxe9tjpIyLvIQ5RJnljSCcVx/yhpEtNNoKEsjGhVEznCu/LXviRqHOibbWQ0IzmeD9KkcUEBOotPG7Y8Ga5oIRzW809R75xrhtMTRO5i0K5LGJSZ47HFYXB6o9qZ7ga3qzTEBEMyj3YANBCq8fzkCOB3lLDxlubDincvqnIKUzPgAaqcPC56ds8+UA8Tb673j938NDVxVQR9SXNX7a/C/E1f8OxidPVIkDvSAaWWAR4HSLhUWZVMKWvTuppt37dmpqamGGT6dzyWhFTvQihspoBuuqpV/WJiVJpow6k2WLc8dLgJFaKSjKTwS10IsPpVIpn0KhWHlwO7uUcdtEufLHlcteKTOzs7M7KYXgRHIhJ+qZt1qbhJdtbW0d4wWPAOUoFGFttTq9BOwoh4NTl+avuxZ5obTSUYQNy+ffpifbJIAtl77FSJhj7LUJN1WzfObSAXAY6Uo3JS6GRCd/CaRoqUifOmbsZnqlmFsRZU2QRHrhqkctgKwsQGimmqXL4W8LSwszNP1tqRmlFzCSkXwo2MCkBvADwFR6gpcvdx76SoXcZV9vUWCba/7QVEQ5WitsvHV7k+1u08+ki3MTHbHIyB/4ceq5TZ72K7vtetUrcM4l2pzATn2R0Drlct9ZgHG34jtHW/0AKM8UlXr7lTRA1Ng2n9Lf1to/XmB/m8l5ljC1IZelY4FFMUaGCC+MhG3mluqR3xk5G56uMNM0zdiZnpZjX8LhtTLBni7IrmmwTaAajK2nnzs+pz6CPWmxyNDX1CdJLQESolWi4xmYNqmR3gDIiiBtotdAANidKs84cNv+ih33y4QxxyEHm7LfEdeIUk6rYUQl9irJcmGAJVk6p6dWrgDrbuz5Te2r8QLU8PtHfojbAYyCFwUEsWfSYK5dhZ3K/gF1tSsNTYWegeOBbaZb9mvZo9yEdRhWIStUQLv2cIzeNqdGJfI07JmPdQhPLApp0zmzP3jqZj6SBRfUiXmPzgnoz2M11UQ9Fv7Hcg9ND1Kumu4zuYnC4IhiR+rg+6ArZ6R1F32XVULe/DnnAuJ3ylX/5z6PwyEGxll2K91g44a/RL4bgQnKDKpc1Woh93+DyEsefo/kkUJQGCmTRebJkAiF9r1aYQPk3fhdE+w8We1zlqFTj47joecpRKUh6oewROBI6qhZR3jxquIKDrHXidG4+dfofLWj7CqSHrzvAzGBaR1CUbg/tli5wvOWgh6nYXXhpdjQueifJtS2ePOwYi8wWMtk/1zNO6eO9Xc5QatPwRWPeCk/jI94Zjimt9qUp5iH9Ktj9IljxoZ06Mo2C6Uja43CqBU1t3YT8tdZfv06+Xzf4rKCJu/eNtDCb4ndio/d1ugrsIDohe+/b/RhVsxH/UFQbofC6BzaWdU6lp8UyK/oHROgNyQOuMM/yYhyMgU13SZKHnuaFHaS6tsBsMplnBijfqjbrg/HBZD7yWVn4KKeGo4caym5IxGPNP3Bet0U5OUFPhcR3Z+g6SkkZYhnE7Kc1cwzjeKeB07U8QJOUAMUrnAaJxV2AWBRP6nRGu0ijU0Xv7cFp5RbJQbylWIPEg5f6HJ9/R69bG2/98+HCrYLRxjl5z+HT9pIMtwjKr54r1BH7FZbztBTqySvPQclYaeYyYF8Yp8ruCZ8m1qlqwcIp4Nc4c+tJeYhKKnSD5zbyx5z5D5Y9bgHRKlmJJq0Y1as3zUk5QVVNex4pVSq4I+L4H0kGgA8J9Y/yuEDIKyhJCWFDgKF2zyqXd647NJbNbcjzd8XbOfLLoyC45IPM9cDScTRpNkPh9XReK/zSlYLwQmuqKQBTo5suOvvnWJeFEGq3yOptHpg00j4Xi1kN1K4EyOhjwnIqxMfvG25VCapfUTYtYXvpQ8BS0I6mF4bXrCWZ2PerhxKrrvYUzpm+JZn5MJMpr0ZAsBuztc2kJbBgPrd7S3Y1zIWc59SY1oUDoDvLZR0j+lJe7QyUQwWNlYdYl/wG6xA3R13UEziw6GQ9x17TIvag66cgrVVkESPJK+HlfAtZ9mrvdc35rd87aI0GNUJPwqr0T1InMrz29jvfZSnxOCoWn0HzxWMAifyWAysK2iuc0g622Lh2YCRtr5qv8fkyWdViF5XI5qttX2Ukx4y5upZhoV2Va5ERSAgM61A5uJsqVtnyvm+fs73i/1qg38RMRXs4kTS3R2zk3J47ub1mdGOCFLMdI3oVj0nEghm71Cje87oYGdXqalvuxNeywKaMtbrDfexAaXuOAVbDHoJ3e9q4zUc7IHUB3FY2OXU8kXUFOZ+pq8mRlb342gvrb2I6dcTOzlt8oH3NGMvUGwE6VNCX2PTSErxzFJr/Nuon9YlhzTqtWKk3+G5/m1f8+c9w5Dj0/xRrR/whJV73pUSTJcjeavXjvahWQ7XSIqb6Sm1z3+RT0w4TcF577lEy19TbMflhkyZdcagpHXb/0jTfrO7zj0Q0/CmRUp6H0m268UT39OMi+yzfUJv/mJeNJQ+hB3CL33BeMZI8nRXYbis0Qct1/1mSnj7LJxaLu2hUGXOzo4JJ2w8F408nOj3TFBPl+X7Hpp7dJrh6ON4wfHSGLu7R1RbEqfjupJ+GtJBZDSTK5zUlvta60h3PoHzNGGD5xYM1qqhPKHKQtDR82bjsgyqEzYzpfQ0rLVF/Oqlt7spo72jFaEwnT5Y+eIBJ6puv5qKfeiSe/c9JfD3xcFe+NYBxP3f8mC7ppczZpzR9H2ruVcvCd/uFh2stFPaDpuIGRaoXfVNkVeO1oLXnTse8EafihcDlv8Jzcq/wLhW+uFd24yySZ9Rttm4iOLi4ibp1GtlK1JMTpUNsuP2EWVZ+pDW5CIIOUUqHraaXhIlJSrkMlMxOiFh/iWYIVX0iwnK5QZ5SY8aaM7uL4iTstnsDkGDG6s1eUGE4A7K1J5y6ORKaPETwJc8zTjDSee2X4sr9RCiOwSCQtk24U4BjCd7JarlzAKYjG+qmFPK5Im1shA3iNnmpIrcsxiyBymKCI8A93ure8YPJTal3UFzR+FJtPXXbe6ZLrSy/VzF2htFsbbfZ+rFDnxn3BurdWNwol7aK4AFhcOtKB0SonAAEP7o+MvHgwSeZTgOViX18qHK2mPxBLeSLNdSqbR/DskiSb0RMucUXGBLHNqfVRwYnCQ9S8AetT09lZSZ08Ga4Ivsi8W1sNTGSHgWJJfKkIKGDqodwsoou7OycHeirZ+J+Q5X0UyK1B6E6YjAVXyggYFxvnlhHgtBWutrUTtZM6FSRNWqnwa/GiCQqhfAgyyX76lzOxgcStNedH/wo0wIqYWX2kDA4Co3bBnwk1hIg0Wx7P4IpuvP7S1fWSIKxTW0lJR9Sy0NIImFBN9KZ5LIa4HQKXiS5xQ/IstdjJ4QnhHTUn6Pal5uneFlT39jwUQPW1J69BkAOWNzToC5b27ORP2KAFTRZEG+t97tAzmlQmRF2AGHyce40G/Na3eU3DSo9AndD+VtZUyM8J1u0JgL3xwU0Ac5Ym8mXdZez8KL3gSTF8GYzbcoT0s27JyTDYmHmJEdKVlDZLEcu6TLIOvPzYQgSGPgBbBopo83IZ4HHosmtx5XueJbDRJg3C3fZjratBwwIwAzBMC4pIHv8pyrtRlSDEABhJ13uO+SVDRpTfIXzOFXGPl7+OTf5RD6Z8G5ztFkWG/9vR0Ed2bixOIA7BQe//WPB4FTs5YT0wkRSWec20eQ05FTrYTwhpOgRiI0k1WV3G42OBzkXfL3wTN2Mtz3ueWHHaBJ8uNwY2Kbe3DTDu0Fce1Y7P0NaxfMyy0Ritpvg5sQRlKo0CNJRp3T3mCsW3/ugQUJXjlm5lQSDZHUiDvG85vYkUkTi9XsuPcOjS7C+JKUfC/eoVhreJQpEVdNehE21eo6Eu8GsRMeJpE35Yul3oBl30370SYf97luTp8OY/dvrd/tLnFt37QByGB1mWmvNm6pN7mA6FS5oLtDmGnETtv7J0h7xxoCVIP7mFIumHbIus9U0K7lNUFOYSlKc0SFDgpOmcSgyAU+xbhS0l5KKU5WKciR3v4ZIwXJZHljw0CA9MzmsuFGFh6tH67j1kyv1FaHpEPxLOW7a7dXXRnTnknmgn/FgffgwDFZk1y/vLBAOxCxet2tMH8RhtXZKwEqsXdts8vMPdnHIqhUGUoPO0mTRUuqz2JYF4TIlliZD4ARjd733r6Ku+bpUv46GEHWL04rGCym7GYNzp8pyQp1lnSYISuuRS+A3Qg6C+wG8sSktSSBa6yOn594tGTbF5cGAR8GigHSRFERBG/ifFAgSb9a6JMXoAy9rZuJN8WWdfCSRr6IYAv1zZsgYF36avBulGodByCMzb1m2KCMuBlkL1MgJk7w6c7NxiHRg7jK1FAgLBMkK+qMqn7adzXPPm+oerGV18SgmEv76Vr5Y1F8yR2amDOcK8MzibHqkDlO05amXT/ILtY4QBB8mb+UD5gHhmz76gQbz2m0c/HYVPQgVW55wtDL8ES9iXstaEXg4tm5Kv2M/Qx31/THw10gMDwK4i6NP9dki+8V7i9had0arYovX+4WK227jYx2BZW8C3L0jOqpMjTWBKavuW1/c8w4n9R+bXt5jNxUDYhLx+x+f1vYD0E60PPtp8tjRns7biGsjUxB7cYFHDlSKyb6XO6J1G6nqw2nlrtFL6GRlVMpVu5jcqNXkOt91rOt9v/umvkPxqpfPt6MUCvqcZLBWjPp7QJn1aioL5t8upGiEvJMp3e2cYUUxmDF7VXJfrs+HMW6nFI+FmWdpxry4upqFzg6wFl5VPwh8MPgrHjtq1nlEZL3nz6d/wOMl1coCyoELVucO+ornh6m8F1xYBA5STL1tbSxhLni1S6VnMgXUokQR0Yr5D6Yan19ff9GkI3N0tPZBb7cYgCmDA0lisPq0mv5t/LwwZ8x7t/NhTZKbKGV1FJhkgrTabV2207e22WG9zPOhQinplJrQG7MUqzLSLBHrOfLonllc5AVsSSMRXTG4R6zftYtZ+e52wriAtRLzWdrDPN6DZ85E/RFPWWWQ874Kgw23IXPIsAhw68ZDEaWkyJeCzm++Ey9Trp888JOJ9jgmV8y7GyhR+/QcRCyj6VvDuasm1t55LjlBCnhoKDsFzFYY0KdnCwNpx+lVBe2tOzB6mshwo2f12NHJg4fy/Q37Sibx1TXuTbvAMRQOsoCvJeFO9rQpG96ebWBttAonF//50Cj8oRa1x2/YU39/cQdQVwxKOHy8iJ6W/blg76y0xgNpAO1NNcmKqGUxpwD2yS6Fg6CAdJdH4LGgz2eqVeFlzc8PonJNUsEuh+9/SLfvlipOInrUlUQWG8SMX44diiy3LWkfc5YzptoamETqjYt95dvLqfdHgsacV6dp6T/kT4Lih6XNnXPPnLLF8eVYCYIJsl/V+TWbjcUi3sLa6+HkDGj+Q1Ry0j9F/LUf2KEfSjgLo0uMMnyuesQaR3ks7j73ROFwySkwkftMOvlS3TF0sK7d+8WcPIxXLFCxlXovckoZAAJyExJtwypxsWEiiYKQZqrxAb8BOEQRL1ofbLSYK3YRQ3vln//t8YJrlzALVa805e/W4gnS9muaCkBLV3KUsxnsWVJahvrDdhRaZjBwOI3z9elKqRcCJfNBin6/GXuTO5SF/dStZW645ykAg34QoVciJ5+IVJOIHj1ETjXqd34ClrOR09F/7RlxObEY1pi7kwFqForodYY300Uo0DqWWcWfouQj/jLR0Yygla2k+UTZHmypoOSu6PsCmfkQNm1h8h7JRtAwK+TpF+qIA44Dt0ATLyfn3uAFJXj/tkA3pkA0BgR2Wh2tc71PF487HqmjpRCO6Nn/uvu6d3YEbrNvS45EKZXXfXZzkWl7Ans9wNVL/LL7iz2l+l+lKe5N7EWKLE3zwH8YPQuuCn8byyRoQULcWNSEo+WxJuytMJEL74z1cto8hMUQOpIK13lnXN1+yjUxmR/wuqd7cAZr9370icBy1CUGuD9BnMu9xy76xAZhvMZnUANuMPe86Trv9c0SzzoJYzBbMYIWe4WwNTnrvBHLu9dtl2rtQVwXSU/5ehqXXifLVtGHmjBsz/vfOW2WBYTPuL8/sRz59bqdZh5RqtZjJg2ZzJZX448kWlGquA5RjYyJUCOgevlcx2I7fX8o67dDybN46P/gKtbE/gI1slzDOVNvLjt8FsY7gYUV9jvVD/aeLy4tz/pvXOwIu4RNFpYCWh8EruQVEhmRT2MHNEtffNJRN46YA7gtubh6sqfaY02C5GmER7KMnQ8E0TaK1rVePP7HEmf5wSjLsBRJxyRWR9TJ+eEegeRw5Yi1R5rjThBpWnT4nScbZ1h73gTPn7lyPAkgbfr9xHePzqJK632d0tIfd8RoTvos6JJiG9N9vCc+Mprno3jnYqAmbvM8+r7rE924tMKKzZfwNnvqq83FTr40EYGTFnGvfbFF0drl/I76lyvFPtUswm82sN+VVhs0ayYHlPLjSjXDvhubs27R3IOwKsfuBVppm5z3+S42UINh4JGOobGsYP9VUMZNq87R6LmgfaZM4OCXytpwN5Xhcls6+qPptCYKL9j/nWM7b8aZP/Ntxx/xSKTvmnTJjbg8rM3iGi+rrBIytf6lCBGyG8+k95GtsRP4Zz+l1LT01+4cjFBAzInLzp0Vd0cHCEBEM8E4zLrmC/+JOvZ6jn5dZuLzSgFVNdumZGjDXwb9x/iI4qw6AUsnayQCXGKYYh8eIGskJJxCj5avnbryW5uIQWIQ/pJuiU90vj3W5fz3tTUVLGqVEfeGGDyWroX2NZC7N9UE6l4Oz09TWGAAzs5u/jxwhb/H5ezXXnMjQEhb2mqSOK0nFkDbgxIZrulRmowTA68mkxC8WVaauPpdHapklAtctSyJJ5jekSl6Nlfh3gZcn3F/PG48U3o+bYsbv2A9BP/nW0Gody0QlY+J5G8Sh0Bq5E7eZMF2UhrxkfVAqLTClO0EdGhfxrpZnYd3LZb4PxR0x+JWxBKuxOLxj6qesDKtrtVE0gwJ82kai7Pf/QYdcDKgB/3Z/3WAaW7eEPdfyn1l1L/YaUI3ppALhmNTkWhFqfZEzNzE0x9f98QBASBrgL9E6mbXTcBzi1WkV/U/WPvu800SMTf886QgO7kWY5bsqqTZgYXDlgxpIztgU2CXtzCUBhdYqT5aX5QTWDGZolEQo+Pj1+7NoOYEDM+ftv+YWDJTSt4ZXeiIPlOwZgsDN0/trwvVdelmpwyrZv6t7YsJTpn32FZmcQal/Em7POUTb3shv5AnvBBleJdW7oy+jkkXXNmPlR4eKHOFtpIYCYlJy8R0a3R9PQmyCOC1uN49HjjeMJC6/4OnCBwWnXjjCIEHXNySWo1dfxklbjuJJ7zTy8izAnwpMTWKqG2t9ahWhGAe7yVzpuYZBbYVTFSi05i1mEO5XbgDQBH9sSUZPY1s8UJFgKzEr6HuCv2IDAkeif3+FTHHpPbG/MPM7G7PtmuOYTqGEDDva7yKQ3kTXgJMI5naLElGFkdHL6RCJXG2p6A9da78e1gXGc4Pr5qdsq1mTt7eICQOppWEDcY5eQ6RfmzvzQ27ghtcq18QivLRXm6iWmtyJn+2MHqCSMXQe9CtmzcyK1yTCkjCepCr54smAiqrQTF9Tp15RUP9f+DmO2IcETi/RM7jrd2t8K7hpQitGNKhHVKRcQTlVNKTOX1/N7ZpXB0d2Rzr1NpCYbV9CcfZd0yAJT7i3pKOM6SyjBT3BTm2amcneh+fNDLWSNHi2pfAIVe788Hh+LuRkbQ0yPLdQ4C/eANzkqpFCqz4eBuhrww0dMDtrmvdwR75x8BswbwgoyctlmijjwIaYK7JC1cwiUX/X5qUFJLYxIjm+6GTB0mtoijyN28lMRwxdj6oklvgg6DVZ7PwSX7Yk66MelBOF0rzKHe7WQSp+efIkkp/E7NX6niL6X+v1PKkPfEXzGn/Bu2ihKDP9G2Krus4bFisxA4Zqb5E/3w8HAWPvnVHZJLt/CT1sokDhvZWtdGSyz6EzFNJpPNMKv90TYy81c3wH90c4/+xRXys6tLNNySpjVTSmq7t3w3gaYtg8insyZ79eUf0qeEehvVK8vIn1WobFxukC3tVVNNX14Ib9uhArWNuMytRurd8kL6qtomF9V7UQF2aqAPLa+TDdToFS7fidisspNu91/DfBwmrsOAz26OpytLODsKRJlUfPjwGyk56yOx4E025o6qtPKr/cmt86rn6dhs33gu7PkxXwDiBieVeUZSSqjEsxWVEyEorDDno5pFWojt+vroKiiNmQEkpTjZqh5cw6meB9L6Hpw8/0EUCudGHAbwWhoOqxdoAToqJmlPmd15B/GCWOAd7234IXlxduzoDlffYo3Z6WEKtkP7urGcJxqEjIuoJ3D2eXFJrdWC2JaD8VztsHDc4VRpXUhSc9luSbOYzoyiKiuGHezATfuPYHVvAGZ8Ba+kOlKp1wrtb481rsrB4/G48kui2CsY+6yKeZrk1JFdZkYIzx0nM9nREdWY6p0sUYoeuXHOFjoV2uzPFib7Sgn+TDqz6lC4HXQ7zh53GCa0PL7rown4yhXrXsfbDr/8HgU3ijMsNEww/O1MQunvp6V9ZbnJRSkTolsfzH3ZmMAzkTSZ48nSqKiLjicdg8aiIoJxaYVjIwK5gEkUXDv6yBYKOkaKSjL4KBl/tXDVtbQ8y+e6O5hOs49P3qLmVM+Elr7p+Xw7ab7nFS4yQujWrIhglYS7Q9+7kr4sY5NlTSTZaQlIOhLT3loZx3390R9Ye5T1PUwLONi3j0KdM7lkGF5vcsEr34vopuVeUh4sqn0Ud7TbpyKfA2uOgl65U7EqXAInQ1/kp673KBEXcLikLX93M0KgHfRoYRrG/tqtDm1PVAwAC0jrlQzg/bbnVrMkb2ipOvBaRGhTjxFCqhNUC890Lw/R8kCgw7nJvr8Go7yBcaY83p1Y/fH5OaTYFhrdnEL0aHSnZkSW4yCUCP3roM1/Hui8w8pXZyrPjpGqu2YPZ+yJ6nT4MpxAeL3TDL+fHoNIbCRICeWRtQdLQHGt0R4dvAkxipH7nRkolaRwSaoYi0FWDKKbbAHSRsjxf7RZy4BZ2n9OeDXaU1VPis3IZCnxLNWDqLONNZs+Bd8JaqKypX0p0QcnJ7Q2N0sX5pQtOD3Ktlv+yVQ1BgATuCqLX//ezQDQmipb1ELV7uO62kH3O/2ecQ1yw+WjtspmPP+aGXHvdMnzTgaDMUPJ0vdvRUum2Ka20FaFWMCi/4apflk4/Sc/MK1sr+d6UPNT9aKotKSxFuU4/MZkf9bWT/nG15wX5A2b5NGp13QNQpM/aS/IZkQH6n9KFb3ZGElzqVDZQ8NTfViD2RjIDKJs8BV43Z/cjt+BNYX478gVsrIxVoe7nUoQnpytRGVcQojRjUfBsvb1RX9Wz2Ct11/5/b/uMJrASabqxnYcWnhx93/pLai/GP9i/IvxL8b/RxlDpar7f8o1nn+yQi4b0IW4urqaZnFVz8EpWxdJDPhFc7ywGIKWL81IzkELUEuis6NmAlC/RoRqhENOK9M8UzlkNDelxR+jYfhwHyTRmZ4RoeGkqiOHPGHv73Q4vz8iNEN3YU39lb3BXlBiZFIW8FmDqrQUdjrF77dWbY9QUjKJk7PbkZcjVFveh/Kx7r5xmSmJuX+ctD7M491sBacszor8/VtVj9/h6hkACrUG4QzfsUbjwFcmiP3WMF5kBEolWk8HMTU1tX9xNAwYF/0gnqUsblnZyIEtiEYLEkX37WDmeuDC7hdOrv+Da8z53W1unCJ9jcux64BYPYNQb0ZS54oqweNsZOUY21JDg7WT5xOXVhjlIjRb+7Sxzg4KJx/iB58lDa/QeAKy7Q4+Th3oV6vd7EAFSkiXUJRVGgFJeV8Ao+qpTO/C5J7wvdNjlek3spFDPovCk9Kzn1UET2djFOes40tUpAV561VvN8kTO+OFHD2dE6o3GkQPQUqUFeaNyQui4GlJgs8iPzWifyNQEFhAqStSrmWwHXV02C40XCTBb89aInkhBinfBuy7nl641JaP7qXnj5mt0HhTYvTjMTk5MKkz7EBChN91Pael46/ixp8StBCDLLKyC40ZU0ASv0Akij1RWkGISbdU9ILUTQLsTonugSb5XG7Y+xVCtYCbmXhRiJRPHNdbq3E5ynvHhSEuV2HjB+vVtdbZJlIcnzEEu8pZgfuBsZ1iPnQ3VeK05qe7+64UXmhr32MQOlXTHnzKpGaceFRuM1LTxX3QRF9oftLba7aiv96BWip5QcM1wOW/2liM9pope5RGGxo4VGvN+Fm8nPLs2oaooAsewb08RXmjafMeAT07IDsXIBDrkle2zR6eU6CxZ3M5BZVphYt1Mr0Rs8dRAmchssqtvGKQ6wQqmattmsR2DK5zKyFM9/PAjeQJN5h4toTkqhEBtOY5c98cUnyWh/5uuFdhNqG2MxJKLd18capm8E02YPKUCWJQAqdhpD5+0jMHLvgfPENpV2C7xBXrwnbaNh6dipCTo1PQGT9jSqXIx4/w0ZCswNVVKOckA/x9Z+khvtSmWOfy+J3ESNbb03QTRFFT5WSBEE8Hbsx/JE9tYGzfFLAvNL2Qw0NTuxf06zhRnyl9iW8DrHqjhW95WBayP87wy96yLE69wS5MyoSUqDD1ZrH6QHj7q3ahU6EFdbO9AkCJswdj1ha6+s6kvxu2b9smQhZSD70ohcMlhWEeEp6QRXSjrDzLOGoLhftJ9V+PzUZv07gsAAJ4hTOO7oJejBwFybVZoDNjh+5GdmhLJ/23lPSKxVJOr/jaSf6qx3YlqY12+0CMX05z+fypK4VN+qCo2zRmbGLq1w1e+BBUM95ZDm4g843Av5Zlrn5SUp5WuLQpTL6lSI69SZA7KVMOKw5Kpe2tOX9+yhFduYqWUli1koZZtDQMztQEVqIUWCdnWWS6F6okK6r5Wins9yDc3cE8hQI3UT9INhEIQSX0z0dT8ZTO0yatg6XDKyrG3hvgZfovLEd59GRugdhS6eBVSLtuLfgJVlIPd036EEWswPSPZ4VRwwLpQ3R3FpI95NfaLYPEWrz2rmvIxtCSeLxacUpk+Hgt0y+6v9W+PBNyM4HEAoWMx2svyJw9lgoPxzpftvANPgqVG1QH8vR7xBYvSaUpypEakXbQkpTz+oy+b+BdETU7zxkwrhal/WzzGv7ZaZcrP0d2xDzIzCmVTfCLP9/i1BUB8ab3uBG4a3LDkjvAFjona0H+x0mnELuYlZRDrMHABtOUMh3ruaTHVmfBQYPc2L3E82Wg/c+8qsTbgVGdiRN3SDJlLBQb2UJLOIxdWkczPY+YfW2NSNx2ZRA7aP/++6Npdye5x64l7OPVG7y/8+bi752ySGRecZPMkhc0qIDjUgZL7zDKKAeyTqX4k4e9vsml1MAsXYY5s5ajuyiRaPpCUgOvXqIZsM/jc2A+BzJOyp/6TOOZ5T4dhGhVCyz8hdF9h10SKz/vOYz0tHTf3EzR4Yj0QjfAkdFsymJDWFbM705M4y+Pbrued1dcA34FR0u9L+NUW8XD4QZ4ib/VaCaQrcoVXtaXJlOObQAmFXECU3/+uPH8yt222+dFvnUIHKKh0XicSpxcB2Td5QRuvBjlkRLWd4/RHPUP55Ws6Jy10R5Cbkagrg4iL/VmGByxjcRao0yzaYUdmdl1lWOg0fTfQTmffSQSTc1ii4muhJX/E5r9091CAe+NAK+jXMJE/TmTWxvzXshksqPytdaUzpokgqYSHM2PxWHTa6mpaHnP/MYDO2VR/dKAX7tTXY4W7qFcRy9PjBcV7FRXxAELjt10Hv8NQW9euSrPirj7CJAVpaojql2yy5iU+Q/vKAyfutlCrY1pDR03NwWvaFTV7rd7lWUZUjx+14ivetuOIrXAyi/e8tbTb18ZmaEs6s88OaSkUCPqj5jcQ3j7QkTpJgCxb/re3mf9/4524Gf/ha0g9Tu6Tm0Lfemb9Ju2qS6/yfyu0B8EAsVarVS9faQXdoiMkitGhylZbD2VlLP+gy6jRrwgZVnuZW9R8c89HOhd+gKYb+rfqnqz+FK16pXgZ3MPXz/sWxLaQBSQi/m0LQeMO8kqdsejUPsq24Af/w1QSwMEFAACAAgAQl8tUuNuVnlNAAAAagAAABsAAAB1bml2ZXJzYWwvdW5pdmVyc2FsLnBuZy54bWyzsa/IzVEoSy0qzszPs1Uy1DNQsrfj5bIpKEoty0wtV6gAigEFIUBJodJWycQIwS3PTCnJsFWyMDZDiGWkZqZnlNgqmRmZwwX1gUYCAFBLAQIAABQAAgAIABxNs1A2YVgCRwMAAOEJAAAUAAAAAAAAAAEAAAAAAAAAAAB1bml2ZXJzYWwvcGxheWVyLnhtbFBLAQIAABQAAgAIAEFfLVJ9H7L5DwYAAC4XAAAdAAAAAAAAAAEAAAAAAHkDAAB1bml2ZXJzYWwvY29tbW9uX21lc3NhZ2VzLmxuZ1BLAQIAABQAAgAIAEFfLVK2svfIpQAAAIIBAAAuAAAAAAAAAAEAAAAAAMMJAAB1bml2ZXJzYWwvcGxheWJhY2tfYW5kX25hdmlnYXRpb25fc2V0dGluZ3MueG1sUEsBAgAAFAACAAgAQV8tUqI2rlz2AAAA/wQAACAAAAAAAAAAAQAAAAAAtAoAAHVuaXZlcnNhbC9rZXlib2FyZF9zaG9ydGN1dHMueG1sUEsBAgAAFAACAAgAQV8tUpN0hbuuBAAA5BgAACcAAAAAAAAAAQAAAAAA6AsAAHVuaXZlcnNhbC9mbGFzaF9wdWJsaXNoaW5nX3NldHRpbmdzLnhtbFBLAQIAABQAAgAIAEFfLVJG1SSEQwQAAAoTAAAhAAAAAAAAAAEAAAAAANsQAAB1bml2ZXJzYWwvZmxhc2hfc2tpbl9zZXR0aW5ncy54bWxQSwECAAAUAAIACABBXy1SNFGuzqoEAABuGAAAJgAAAAAAAAABAAAAAABdFQAAdW5pdmVyc2FsL2h0bWxfcHVibGlzaGluZ19zZXR0aW5ncy54bWxQSwECAAAUAAIACABBXy1SEBnEaYYBAABlBgAAHwAAAAAAAAABAAAAAABLGgAAdW5pdmVyc2FsL2h0bWxfc2tpbl9zZXR0aW5ncy5qc1BLAQIAABQAAgAIAEFfLVI+ZfgkdgAAAIcAAAAcAAAAAAAAAAEAAAAAAA4cAAB1bml2ZXJzYWwvbG9jYWxfc2V0dGluZ3MueG1sUEsBAgAAFAACAAgAQl8tUhMviFBhJwAARD0AABcAAAAAAAAAAAAAAAAAvhwAAHVuaXZlcnNhbC91bml2ZXJzYWwucG5nUEsBAgAAFAACAAgAQl8tUuNuVnlNAAAAagAAABsAAAAAAAAAAQAAAAAAVEQAAHVuaXZlcnNhbC91bml2ZXJzYWwucG5nLnhtbFBLBQYAAAAACwALAFQDAADaRAAAAAA="/>
  <p:tag name="ISPRING_CURRENT_PLAYER_ID" val="universal"/>
</p:tagLst>
</file>

<file path=ppt/theme/theme1.xml><?xml version="1.0" encoding="utf-8"?>
<a:theme xmlns:a="http://schemas.openxmlformats.org/drawingml/2006/main" name="Office Theme">
  <a:themeElements>
    <a:clrScheme name="Spanish">
      <a:dk1>
        <a:srgbClr val="444444"/>
      </a:dk1>
      <a:lt1>
        <a:srgbClr val="FFFFFF"/>
      </a:lt1>
      <a:dk2>
        <a:srgbClr val="FFA1A1"/>
      </a:dk2>
      <a:lt2>
        <a:srgbClr val="A00202"/>
      </a:lt2>
      <a:accent1>
        <a:srgbClr val="ED5F5F"/>
      </a:accent1>
      <a:accent2>
        <a:srgbClr val="FFBDBD"/>
      </a:accent2>
      <a:accent3>
        <a:srgbClr val="A8EB9E"/>
      </a:accent3>
      <a:accent4>
        <a:srgbClr val="00A099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AFD249C2071E4CAAE1F126DFE074C8" ma:contentTypeVersion="15" ma:contentTypeDescription="Create a new document." ma:contentTypeScope="" ma:versionID="0d7ce012d1d83709f6d8b5f8082c88c7">
  <xsd:schema xmlns:xsd="http://www.w3.org/2001/XMLSchema" xmlns:xs="http://www.w3.org/2001/XMLSchema" xmlns:p="http://schemas.microsoft.com/office/2006/metadata/properties" xmlns:ns2="f226f638-bde2-48bf-9694-22e552c9bd3d" xmlns:ns3="90306f75-ff1e-4f70-9be5-617504c1db72" targetNamespace="http://schemas.microsoft.com/office/2006/metadata/properties" ma:root="true" ma:fieldsID="2edf6eb813ba9d3d48b99f753cf2f3bd" ns2:_="" ns3:_="">
    <xsd:import namespace="f226f638-bde2-48bf-9694-22e552c9bd3d"/>
    <xsd:import namespace="90306f75-ff1e-4f70-9be5-617504c1db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638-bde2-48bf-9694-22e552c9bd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e1dc4f8-8439-4124-b56a-7a1cad2926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06f75-ff1e-4f70-9be5-617504c1db7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41d1e-f8f3-4c06-9df8-ce87f85a4bec}" ma:internalName="TaxCatchAll" ma:showField="CatchAllData" ma:web="90306f75-ff1e-4f70-9be5-617504c1db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0306f75-ff1e-4f70-9be5-617504c1db72" xsi:nil="true"/>
    <lcf76f155ced4ddcb4097134ff3c332f xmlns="f226f638-bde2-48bf-9694-22e552c9bd3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D64E06F-2C0D-4B5E-A8C1-BC818CA65C92}"/>
</file>

<file path=customXml/itemProps2.xml><?xml version="1.0" encoding="utf-8"?>
<ds:datastoreItem xmlns:ds="http://schemas.openxmlformats.org/officeDocument/2006/customXml" ds:itemID="{18C34575-08CE-45E8-96C2-8441CAF2D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1B6AF2-A47A-49A6-9BED-C35365F1AE9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310</Words>
  <Application>Microsoft Macintosh PowerPoint</Application>
  <PresentationFormat>Widescreen</PresentationFormat>
  <Paragraphs>43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Title goes here</vt:lpstr>
      <vt:lpstr>PowerPoint Presentation</vt:lpstr>
      <vt:lpstr>Content slide</vt:lpstr>
      <vt:lpstr>Content slide</vt:lpstr>
      <vt:lpstr>PowerPoint Presentation</vt:lpstr>
      <vt:lpstr>End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Kate Clark</dc:creator>
  <cp:lastModifiedBy>Takunda Hove</cp:lastModifiedBy>
  <cp:revision>37</cp:revision>
  <dcterms:created xsi:type="dcterms:W3CDTF">2020-12-17T14:55:44Z</dcterms:created>
  <dcterms:modified xsi:type="dcterms:W3CDTF">2021-11-18T09:40:40Z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0x01010001AFD249C2071E4CAAE1F126DFE074C8</vt:lpwstr>
  </property>
</Properties>
</file>