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7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07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94273-2190-49FC-B8DB-2E819898A8E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23E0E-E4F6-42A2-97B6-CD0097EC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7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23E0E-E4F6-42A2-97B6-CD0097ECE5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2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1D3F-81C6-414F-9704-50EB84C5B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01B8C-21B9-4A40-A0A7-C2E8C5B7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95752-39CE-4EEF-922F-F2D4D634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B0D-C06A-4B08-A880-12E913413075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B422B-4D0E-4530-9E90-672316574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CCD41-CDEB-4E7F-89B4-56364F2B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8AAF-F265-42C2-9160-22F731AF7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63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2D4B-FCD4-4F63-B89A-B5C96B17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962CE-369F-4F2E-B43C-94D4498A9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026CB-261B-4133-BAE6-A6979B79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B0D-C06A-4B08-A880-12E913413075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98B8D-A3A5-41F6-903E-EA038A6A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42D96-F2EA-45D0-9626-4DA06B53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8AAF-F265-42C2-9160-22F731AF7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93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77425-5C89-4A50-9DB6-8B58C65DF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A52D0-2A45-4D57-B362-DEEED8B96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E8116-C23A-4674-A604-527E2329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B0D-C06A-4B08-A880-12E913413075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2D203-B057-4944-8198-1C1325B6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E4831-7F2F-4AB5-9D14-BA0A780A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8AAF-F265-42C2-9160-22F731AF7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16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B3EB5-CA33-47AD-A93D-63FB03B3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C0CA2-F3C2-4CBF-94C9-0F671D928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ECD21-4DB8-4473-9448-836CB232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B0D-C06A-4B08-A880-12E913413075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5E33C-7AB0-4CF0-8747-EC8114F5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EA08D-458A-4D28-816F-8E79CDEB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8AAF-F265-42C2-9160-22F731AF7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73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04D0-AB3D-42AC-A173-868D11FF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3C313-DEC9-42BB-9F03-EEB46427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502B3-4B3B-442C-A0F7-2D2EB330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B0D-C06A-4B08-A880-12E913413075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B775E-EDA6-41E6-A12B-02ED3E07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39606-126D-4C2E-8687-40D05CB2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8AAF-F265-42C2-9160-22F731AF7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35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91247-8676-46E7-800B-22CC24D3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2CA69-149F-41AB-BC04-0773510A4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1E737-EF52-46AB-BCB6-7EF5B2E1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BEFF1-C028-4169-9C65-26EE6AEA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B0D-C06A-4B08-A880-12E913413075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3B0E6-C4D4-4EB9-868F-A56AB2F2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C234F-208B-4338-AB6B-8294B6C5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8AAF-F265-42C2-9160-22F731AF7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80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AF43-ED6C-4EDC-B515-BDFEC79B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068D1-FD38-4967-8595-8AA13322B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C588F-C965-4E7C-A893-C7F29F034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06C93-0AA9-424A-B9C3-F0A4195F1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BC589-7432-43A8-A9F0-780C4533C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0099C-5E1F-4060-BAE9-5F60ABC9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B0D-C06A-4B08-A880-12E913413075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74320-95A7-4428-807A-A36FCBC7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52391F-93A5-4EC8-BA57-30076A7B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8AAF-F265-42C2-9160-22F731AF7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57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58F2-DAE1-4220-96E1-3424A77B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409C0-9B4F-4021-B4B0-810C3088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B0D-C06A-4B08-A880-12E913413075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9E3B4-8C40-4C1D-B533-5ECEE9AB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69B9B-64ED-4C1F-81E4-1A6C714E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8AAF-F265-42C2-9160-22F731AF7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61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ED739-ADE6-473C-A14B-23BF9DF0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B0D-C06A-4B08-A880-12E913413075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FD2A3-5DD4-446C-91AF-5E8051C1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9547A-8124-4064-8E62-6D721250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8AAF-F265-42C2-9160-22F731AF7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0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BFF7-110A-471F-94E4-693346A3E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55A90-9970-4C44-A24F-0782071B1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A0B15-57C6-4D2F-9258-A1A8F98B7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8DD14-C3D1-4072-AAC8-437C20FA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B0D-C06A-4B08-A880-12E913413075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15458-3AAD-46B2-A949-AC3F98BEF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89C4A-3735-4581-8FDA-59A3B553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8AAF-F265-42C2-9160-22F731AF7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85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BB44-C214-4503-B119-2803435F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330E6-EB14-4F5E-9E94-73D866715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7621F-F574-4595-B130-345B25E84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BBCEF-A45D-4A55-8854-E9E016CE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B0D-C06A-4B08-A880-12E913413075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A78DA-98A8-4362-9A4F-998AF672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E59F7-5A06-471F-B432-92D426AB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8AAF-F265-42C2-9160-22F731AF7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77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39A0EC-E1C9-48C0-9B2D-343D6AE83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D1AA4-C3C7-4FBD-BC61-DFD15B21A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8136D-F72E-42C2-AA96-A56E1FC7B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6CB0D-C06A-4B08-A880-12E913413075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C81C0-4FB2-4533-A558-E77C0CB6B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3A2B0-9937-472D-9C0E-DD97B861F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68AAF-F265-42C2-9160-22F731AF72D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D731E6-3CD8-4AC3-B869-7F9C02117054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FF5F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picture containing wheel&#10;&#10;Description automatically generated">
            <a:extLst>
              <a:ext uri="{FF2B5EF4-FFF2-40B4-BE49-F238E27FC236}">
                <a16:creationId xmlns:a16="http://schemas.microsoft.com/office/drawing/2014/main" id="{99D8BBA3-A1A8-4CED-A45D-1C4CD85C912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444248"/>
            <a:ext cx="1580470" cy="3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6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hyperlink" Target="webobject/wo2/index.html" TargetMode="Externa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5" action="ppaction://hlinkfile"/>
            <a:extLst>
              <a:ext uri="{FF2B5EF4-FFF2-40B4-BE49-F238E27FC236}">
                <a16:creationId xmlns:a16="http://schemas.microsoft.com/office/drawing/2014/main" id="{573885CF-CDCB-10EA-5C83-488509881D6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303000" y="127000"/>
            <a:ext cx="635000" cy="6350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0" cap="flat" cmpd="sng" algn="ctr">
                <a:solidFill>
                  <a:srgbClr val="A3C4DB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0480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C:\Users\TawandaMsengezi\Documents\Source Code\Doddle Learn\Reading Journals\Reading Journals\"/>
  <p:tag name="ISPRING_PRESENTATION_PATH" val="C:\Users\TawandaMsengezi\Documents\Source Code\Doddle Learn\Reading Journals\Reading Journals.pptx"/>
  <p:tag name="ISPRING_PROJECT_VERSION" val="9.3"/>
  <p:tag name="ISPRING_PROJECT_FOLDER_UPDATED" val="1"/>
  <p:tag name="ISPRING_SCREEN_RECS_UPDATED" val="C:\Users\TawandaMsengezi\Documents\Source Code\Doddle Learn\Reading Journals\Reading Journals\"/>
  <p:tag name="ISPRING_PRESENTATION_TITLE" val="Reading Journals"/>
  <p:tag name="ISPRING_FIRST_PUBLISH" val="1"/>
  <p:tag name="ISPRING_UUID" val="{48D87CA1-2C60-4718-A4E1-948195322652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HAS_WEB_OBJECT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WO_WEB_ADDRESS" val="C:\Users\TawandaMsengezi\Documents\Source Code\Doddle Learn\Reading Journals\Reading Journals\webobject\wo2\index.html"/>
  <p:tag name="ISPRING_WO_WEB_ADDRESS_RELATIVE" val="Reading Journals\webobject\wo2\index.html"/>
  <p:tag name="ISPRING_WO_DISPLAY_IN_SLIDE" val="0"/>
  <p:tag name="ISPRING_WO_FULL_SIZE" val="1"/>
  <p:tag name="ISPRING_WO_WINDOW_WIDTH" val="720"/>
  <p:tag name="ISPRING_WO_WINDOW_HEIGHT" val="540"/>
  <p:tag name="ISPRING_WO_SHOW_AFTER" val="0"/>
  <p:tag name="ISPRING_WO_INCLUDE_FILES_AND_SUBFOLDERS" val="1"/>
  <p:tag name="ISPRING_WO_SLIDE_POS_X" val="890"/>
  <p:tag name="ISPRING_WO_SLIDE_POS_Y" val="1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AFD249C2071E4CAAE1F126DFE074C8" ma:contentTypeVersion="15" ma:contentTypeDescription="Create a new document." ma:contentTypeScope="" ma:versionID="0d7ce012d1d83709f6d8b5f8082c88c7">
  <xsd:schema xmlns:xsd="http://www.w3.org/2001/XMLSchema" xmlns:xs="http://www.w3.org/2001/XMLSchema" xmlns:p="http://schemas.microsoft.com/office/2006/metadata/properties" xmlns:ns2="f226f638-bde2-48bf-9694-22e552c9bd3d" xmlns:ns3="90306f75-ff1e-4f70-9be5-617504c1db72" targetNamespace="http://schemas.microsoft.com/office/2006/metadata/properties" ma:root="true" ma:fieldsID="2edf6eb813ba9d3d48b99f753cf2f3bd" ns2:_="" ns3:_="">
    <xsd:import namespace="f226f638-bde2-48bf-9694-22e552c9bd3d"/>
    <xsd:import namespace="90306f75-ff1e-4f70-9be5-617504c1db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6f638-bde2-48bf-9694-22e552c9bd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3e1dc4f8-8439-4124-b56a-7a1cad29261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306f75-ff1e-4f70-9be5-617504c1db7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41d1e-f8f3-4c06-9df8-ce87f85a4bec}" ma:internalName="TaxCatchAll" ma:showField="CatchAllData" ma:web="90306f75-ff1e-4f70-9be5-617504c1db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f226f638-bde2-48bf-9694-22e552c9bd3d" xsi:nil="true"/>
    <TaxCatchAll xmlns="90306f75-ff1e-4f70-9be5-617504c1db72" xsi:nil="true"/>
    <lcf76f155ced4ddcb4097134ff3c332f xmlns="f226f638-bde2-48bf-9694-22e552c9bd3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0C8C858-3227-410D-B4C9-CE1742E81F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11D629-CCD0-4BF2-A740-88C16F6BD4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6f638-bde2-48bf-9694-22e552c9bd3d"/>
    <ds:schemaRef ds:uri="90306f75-ff1e-4f70-9be5-617504c1db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B404B5-E2CE-4963-B812-DD5A684721D3}">
  <ds:schemaRefs>
    <ds:schemaRef ds:uri="http://schemas.microsoft.com/office/2006/metadata/properties"/>
    <ds:schemaRef ds:uri="http://schemas.microsoft.com/office/infopath/2007/PartnerControls"/>
    <ds:schemaRef ds:uri="f226f638-bde2-48bf-9694-22e552c9bd3d"/>
    <ds:schemaRef ds:uri="90306f75-ff1e-4f70-9be5-617504c1db7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Journals</dc:title>
  <dc:creator>Alice</dc:creator>
  <cp:lastModifiedBy>Tawanda Msengezi</cp:lastModifiedBy>
  <cp:revision>7</cp:revision>
  <dcterms:created xsi:type="dcterms:W3CDTF">2020-04-02T09:51:09Z</dcterms:created>
  <dcterms:modified xsi:type="dcterms:W3CDTF">2023-06-01T07:40:16Z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0x01010001AFD249C2071E4CAAE1F126DFE074C8</vt:lpwstr>
  </property>
  <property fmtid="{D5CDD505-2E9C-101B-9397-08002B2CF9AE}" pid="3" name="Order">
    <vt:r8>5301800</vt:r8>
  </property>
  <property fmtid="{D5CDD505-2E9C-101B-9397-08002B2CF9AE}" pid="4" name="_dlc_DocIdItemGuid">
    <vt:lpwstr>2249051b-571f-4bde-87ca-080c80b4ccda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_dlc_DocId">
    <vt:lpwstr>W42CAMJREC2Y-1948348639-10400</vt:lpwstr>
  </property>
  <property fmtid="{D5CDD505-2E9C-101B-9397-08002B2CF9AE}" pid="9" name="TriggerFlowInfo">
    <vt:lpwstr/>
  </property>
  <property fmtid="{D5CDD505-2E9C-101B-9397-08002B2CF9AE}" pid="10" name="_dlc_DocIdUrl">
    <vt:lpwstr>https://doddlelearn.sharepoint.com/sites/Documents/_layouts/15/DocIdRedir.aspx?ID=W42CAMJREC2Y-1948348639-10400, W42CAMJREC2Y-1948348639-10400</vt:lpwstr>
  </property>
  <property fmtid="{D5CDD505-2E9C-101B-9397-08002B2CF9AE}" pid="11" name="_SourceUrl">
    <vt:lpwstr/>
  </property>
  <property fmtid="{D5CDD505-2E9C-101B-9397-08002B2CF9AE}" pid="12" name="_SharedFileIndex">
    <vt:lpwstr/>
  </property>
  <property fmtid="{D5CDD505-2E9C-101B-9397-08002B2CF9AE}" pid="13" name="ComplianceAssetId">
    <vt:lpwstr/>
  </property>
  <property fmtid="{D5CDD505-2E9C-101B-9397-08002B2CF9AE}" pid="14" name="TemplateUrl">
    <vt:lpwstr/>
  </property>
</Properties>
</file>