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F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9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10" Type="http://schemas.openxmlformats.org/officeDocument/2006/relationships/customXml" Target="../customXml/item3.xml"/><Relationship Id="rId4" Type="http://schemas.openxmlformats.org/officeDocument/2006/relationships/presProps" Target="presProps.xml"/><Relationship Id="rId9" Type="http://schemas.openxmlformats.org/officeDocument/2006/relationships/customXml" Target="../customXml/item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1D3F-81C6-414F-9704-50EB84C5B7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401B8C-21B9-4A40-A0A7-C2E8C5B79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495752-39CE-4EEF-922F-F2D4D634AC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B422B-4D0E-4530-9E90-672316574B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CCD41-CDEB-4E7F-89B4-56364F2B2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6304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2D4B-FCD4-4F63-B89A-B5C96B17F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962CE-369F-4F2E-B43C-94D4498A94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026CB-261B-4133-BAE6-A6979B79A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798B8D-A3A5-41F6-903E-EA038A6A0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542D96-F2EA-45D0-9626-4DA06B53C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6935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5477425-5C89-4A50-9DB6-8B58C65DF3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0A52D0-2A45-4D57-B362-DEEED8B96D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1E8116-C23A-4674-A604-527E23299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D2D203-B057-4944-8198-1C1325B64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E4831-7F2F-4AB5-9D14-BA0A780A8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1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B3EB5-CA33-47AD-A93D-63FB03B3E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C0CA2-F3C2-4CBF-94C9-0F671D928A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ECD21-4DB8-4473-9448-836CB232A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D5E33C-7AB0-4CF0-8747-EC8114F51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DEA08D-458A-4D28-816F-8E79CDEB4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7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B04D0-AB3D-42AC-A173-868D11FF72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53C313-DEC9-42BB-9F03-EEB46427D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502B3-4B3B-442C-A0F7-2D2EB330F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B775E-EDA6-41E6-A12B-02ED3E075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39606-126D-4C2E-8687-40D05CB29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350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91247-8676-46E7-800B-22CC24D3EB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62CA69-149F-41AB-BC04-0773510A40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81E737-EF52-46AB-BCB6-7EF5B2E122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EBEFF1-C028-4169-9C65-26EE6AEA20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23B0E6-C4D4-4EB9-868F-A56AB2F23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BC234F-208B-4338-AB6B-8294B6C53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7808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1AF43-ED6C-4EDC-B515-BDFEC79BD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2068D1-FD38-4967-8595-8AA13322B0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BC588F-C965-4E7C-A893-C7F29F034A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B06C93-0AA9-424A-B9C3-F0A4195F17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BBC589-7432-43A8-A9F0-780C4533C6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0099C-5E1F-4060-BAE9-5F60ABC92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774320-95A7-4428-807A-A36FCBC7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52391F-93A5-4EC8-BA57-30076A7B3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579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258F2-DAE1-4220-96E1-3424A77B0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9B409C0-9B4F-4021-B4B0-810C3088A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B9E3B4-8C40-4C1D-B533-5ECEE9AB1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9569B9B-64ED-4C1F-81E4-1A6C714EF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618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AED739-ADE6-473C-A14B-23BF9DF0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EFD2A3-5DD4-446C-91AF-5E8051C1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E9547A-8124-4064-8E62-6D7212503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9008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BFF7-110A-471F-94E4-693346A3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55A90-9970-4C44-A24F-0782071B12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DA0B15-57C6-4D2F-9258-A1A8F98B7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D8DD14-C3D1-4072-AAC8-437C20FAB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515458-3AAD-46B2-A949-AC3F98BEF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D89C4A-3735-4581-8FDA-59A3B5538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8507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A1BB44-C214-4503-B119-2803435FE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5330E6-EB14-4F5E-9E94-73D8667153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57621F-F574-4595-B130-345B25E84B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BBCEF-A45D-4A55-8854-E9E016CEE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9A78DA-98A8-4362-9A4F-998AF672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E59F7-5A06-471F-B432-92D426AB1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8770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39A0EC-E1C9-48C0-9B2D-343D6AE83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D1AA4-C3C7-4FBD-BC61-DFD15B21A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38136D-F72E-42C2-AA96-A56E1FC7B0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B6CB0D-C06A-4B08-A880-12E913413075}" type="datetimeFigureOut">
              <a:rPr lang="en-GB" smtClean="0"/>
              <a:t>02/04/2020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C81C0-4FB2-4533-A558-E77C0CB6BE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43A2B0-9937-472D-9C0E-DD97B861F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868AAF-F265-42C2-9160-22F731AF72DC}" type="slidenum">
              <a:rPr lang="en-GB" smtClean="0"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D731E6-3CD8-4AC3-B869-7F9C02117054}"/>
              </a:ext>
            </a:extLst>
          </p:cNvPr>
          <p:cNvSpPr/>
          <p:nvPr userDrawn="1"/>
        </p:nvSpPr>
        <p:spPr>
          <a:xfrm>
            <a:off x="0" y="6311900"/>
            <a:ext cx="12192000" cy="546100"/>
          </a:xfrm>
          <a:prstGeom prst="rect">
            <a:avLst/>
          </a:prstGeom>
          <a:solidFill>
            <a:srgbClr val="FF5F1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Picture 8" descr="A picture containing wheel&#10;&#10;Description automatically generated">
            <a:extLst>
              <a:ext uri="{FF2B5EF4-FFF2-40B4-BE49-F238E27FC236}">
                <a16:creationId xmlns:a16="http://schemas.microsoft.com/office/drawing/2014/main" id="{99D8BBA3-A1A8-4CED-A45D-1C4CD85C9128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" y="6444248"/>
            <a:ext cx="1580470" cy="321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5674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BDF6401-AA07-457B-A989-7B8B15F73CD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63305" b="34915"/>
          <a:stretch/>
        </p:blipFill>
        <p:spPr>
          <a:xfrm>
            <a:off x="7718156" y="-1"/>
            <a:ext cx="4473843" cy="4463513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E96C5EA-CC37-4FA2-8177-8CAC5BAF6B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en-US" dirty="0">
                <a:solidFill>
                  <a:srgbClr val="393939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KS</a:t>
            </a:r>
            <a:r>
              <a:rPr lang="en-US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X</a:t>
            </a:r>
            <a:r>
              <a:rPr lang="en-US" dirty="0">
                <a:solidFill>
                  <a:srgbClr val="393939"/>
                </a:solidFill>
                <a:latin typeface="Roboto Medium" panose="02000000000000000000" pitchFamily="2" charset="0"/>
                <a:ea typeface="Roboto Medium" panose="02000000000000000000" pitchFamily="2" charset="0"/>
              </a:rPr>
              <a:t> </a:t>
            </a:r>
            <a:r>
              <a:rPr lang="en-US" b="1" dirty="0">
                <a:solidFill>
                  <a:srgbClr val="39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English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5326C44-3858-4B20-BDFB-6AD0263A71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i="1" dirty="0">
                <a:solidFill>
                  <a:srgbClr val="FF0000"/>
                </a:solidFill>
                <a:latin typeface="Roboto Light" panose="02000000000000000000" pitchFamily="2" charset="0"/>
                <a:ea typeface="Roboto Light" panose="02000000000000000000" pitchFamily="2" charset="0"/>
              </a:rPr>
              <a:t>Topic</a:t>
            </a:r>
          </a:p>
        </p:txBody>
      </p:sp>
    </p:spTree>
    <p:extLst>
      <p:ext uri="{BB962C8B-B14F-4D97-AF65-F5344CB8AC3E}">
        <p14:creationId xmlns:p14="http://schemas.microsoft.com/office/powerpoint/2010/main" val="4146080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34CAC1D6-1642-45D9-90FC-0ACD66D3CC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5854" y="508656"/>
            <a:ext cx="9144000" cy="857008"/>
          </a:xfrm>
        </p:spPr>
        <p:txBody>
          <a:bodyPr anchor="ctr"/>
          <a:lstStyle/>
          <a:p>
            <a:pPr algn="l"/>
            <a:r>
              <a:rPr lang="en-GB" sz="3600" dirty="0">
                <a:solidFill>
                  <a:srgbClr val="39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Learning Objectives</a:t>
            </a:r>
            <a:endParaRPr lang="en-US" sz="3600" dirty="0">
              <a:solidFill>
                <a:srgbClr val="39393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5FF9204F-016A-4322-8CBA-5833D73BC0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854" y="1487028"/>
            <a:ext cx="9144000" cy="15174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Xxxxxx</a:t>
            </a:r>
            <a:r>
              <a:rPr lang="en-GB" dirty="0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 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</a:t>
            </a:r>
            <a:r>
              <a:rPr lang="en-GB" dirty="0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 xxx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 dirty="0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 </a:t>
            </a:r>
            <a:r>
              <a:rPr lang="en-GB" dirty="0" err="1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</a:t>
            </a:r>
            <a:r>
              <a:rPr lang="en-GB" dirty="0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 </a:t>
            </a:r>
            <a:r>
              <a:rPr lang="en-GB" dirty="0" err="1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</a:t>
            </a:r>
            <a:endParaRPr lang="en-GB" dirty="0">
              <a:solidFill>
                <a:srgbClr val="393939"/>
              </a:solidFill>
              <a:latin typeface="Roboto Light" panose="02000000000000000000"/>
              <a:ea typeface="Roboto Light" panose="02000000000000000000" pitchFamily="2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4971E8-6904-44E3-9BC7-7A94CD261E8C}"/>
              </a:ext>
            </a:extLst>
          </p:cNvPr>
          <p:cNvSpPr txBox="1">
            <a:spLocks/>
          </p:cNvSpPr>
          <p:nvPr/>
        </p:nvSpPr>
        <p:spPr>
          <a:xfrm>
            <a:off x="775854" y="3307279"/>
            <a:ext cx="9144000" cy="8570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GB" sz="3600" dirty="0">
                <a:solidFill>
                  <a:srgbClr val="393939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You will need…</a:t>
            </a:r>
            <a:endParaRPr lang="en-US" sz="3600" dirty="0">
              <a:solidFill>
                <a:srgbClr val="393939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75412D6-92FE-419C-B7DD-1CC823861770}"/>
              </a:ext>
            </a:extLst>
          </p:cNvPr>
          <p:cNvSpPr txBox="1">
            <a:spLocks/>
          </p:cNvSpPr>
          <p:nvPr/>
        </p:nvSpPr>
        <p:spPr>
          <a:xfrm>
            <a:off x="775854" y="4285651"/>
            <a:ext cx="9144000" cy="15174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Xxxxxx 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Xxxxx xxx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GB">
                <a:solidFill>
                  <a:srgbClr val="393939"/>
                </a:solidFill>
                <a:latin typeface="Roboto Light" panose="02000000000000000000"/>
                <a:ea typeface="Roboto Light" panose="02000000000000000000" pitchFamily="2" charset="0"/>
              </a:rPr>
              <a:t>Xx xxxx xxxxx</a:t>
            </a:r>
            <a:endParaRPr lang="en-GB" dirty="0">
              <a:solidFill>
                <a:srgbClr val="393939"/>
              </a:solidFill>
              <a:latin typeface="Roboto Light" panose="02000000000000000000"/>
              <a:ea typeface="Roboto Light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259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AFD249C2071E4CAAE1F126DFE074C8" ma:contentTypeVersion="15" ma:contentTypeDescription="Create a new document." ma:contentTypeScope="" ma:versionID="0d7ce012d1d83709f6d8b5f8082c88c7">
  <xsd:schema xmlns:xsd="http://www.w3.org/2001/XMLSchema" xmlns:xs="http://www.w3.org/2001/XMLSchema" xmlns:p="http://schemas.microsoft.com/office/2006/metadata/properties" xmlns:ns2="f226f638-bde2-48bf-9694-22e552c9bd3d" xmlns:ns3="90306f75-ff1e-4f70-9be5-617504c1db72" targetNamespace="http://schemas.microsoft.com/office/2006/metadata/properties" ma:root="true" ma:fieldsID="2edf6eb813ba9d3d48b99f753cf2f3bd" ns2:_="" ns3:_="">
    <xsd:import namespace="f226f638-bde2-48bf-9694-22e552c9bd3d"/>
    <xsd:import namespace="90306f75-ff1e-4f70-9be5-617504c1db7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LengthInSecond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26f638-bde2-48bf-9694-22e552c9bd3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LengthInSeconds" ma:index="1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3e1dc4f8-8439-4124-b56a-7a1cad29261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306f75-ff1e-4f70-9be5-617504c1db72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41d1e-f8f3-4c06-9df8-ce87f85a4bec}" ma:internalName="TaxCatchAll" ma:showField="CatchAllData" ma:web="90306f75-ff1e-4f70-9be5-617504c1db7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f226f638-bde2-48bf-9694-22e552c9bd3d" xsi:nil="true"/>
    <TaxCatchAll xmlns="90306f75-ff1e-4f70-9be5-617504c1db72" xsi:nil="true"/>
    <lcf76f155ced4ddcb4097134ff3c332f xmlns="f226f638-bde2-48bf-9694-22e552c9bd3d">
      <Terms xmlns="http://schemas.microsoft.com/office/infopath/2007/PartnerControls"/>
    </lcf76f155ced4ddcb4097134ff3c332f>
  </documentManagement>
</p:properties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D311D629-CCD0-4BF2-A740-88C16F6BD4E2}"/>
</file>

<file path=customXml/itemProps2.xml><?xml version="1.0" encoding="utf-8"?>
<ds:datastoreItem xmlns:ds="http://schemas.openxmlformats.org/officeDocument/2006/customXml" ds:itemID="{E0C8C858-3227-410D-B4C9-CE1742E81FD7}"/>
</file>

<file path=customXml/itemProps3.xml><?xml version="1.0" encoding="utf-8"?>
<ds:datastoreItem xmlns:ds="http://schemas.openxmlformats.org/officeDocument/2006/customXml" ds:itemID="{5BB404B5-E2CE-4963-B812-DD5A684721D3}"/>
</file>

<file path=customXml/itemProps4.xml><?xml version="1.0" encoding="utf-8"?>
<ds:datastoreItem xmlns:ds="http://schemas.openxmlformats.org/officeDocument/2006/customXml" ds:itemID="{7A1165C9-51DC-44C3-B4EE-E09AFFB256D6}"/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23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Calibri Light</vt:lpstr>
      <vt:lpstr>Roboto</vt:lpstr>
      <vt:lpstr>Roboto Light</vt:lpstr>
      <vt:lpstr>Roboto Medium</vt:lpstr>
      <vt:lpstr>Office Theme</vt:lpstr>
      <vt:lpstr>KSX English</vt:lpstr>
      <vt:lpstr>Learning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KSX Maths</dc:title>
  <dc:creator>Alice</dc:creator>
  <cp:lastModifiedBy>Alice</cp:lastModifiedBy>
  <cp:revision>3</cp:revision>
  <dcterms:created xsi:type="dcterms:W3CDTF">2020-04-02T09:51:09Z</dcterms:created>
  <dcterms:modified xsi:type="dcterms:W3CDTF">2020-04-02T15:15:12Z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0x01010001AFD249C2071E4CAAE1F126DFE074C8</vt:lpwstr>
  </property>
  <property fmtid="{D5CDD505-2E9C-101B-9397-08002B2CF9AE}" pid="3" name="Order">
    <vt:r8>5301800</vt:r8>
  </property>
  <property fmtid="{D5CDD505-2E9C-101B-9397-08002B2CF9AE}" pid="4" name="_dlc_DocIdItemGuid">
    <vt:lpwstr>2249051b-571f-4bde-87ca-080c80b4ccda</vt:lpwstr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_ExtendedDescription">
    <vt:lpwstr/>
  </property>
  <property fmtid="{D5CDD505-2E9C-101B-9397-08002B2CF9AE}" pid="8" name="_dlc_DocId">
    <vt:lpwstr>W42CAMJREC2Y-1948348639-10400</vt:lpwstr>
  </property>
  <property fmtid="{D5CDD505-2E9C-101B-9397-08002B2CF9AE}" pid="9" name="TriggerFlowInfo">
    <vt:lpwstr/>
  </property>
  <property fmtid="{D5CDD505-2E9C-101B-9397-08002B2CF9AE}" pid="10" name="_dlc_DocIdUrl">
    <vt:lpwstr>https://doddlelearn.sharepoint.com/sites/Documents/_layouts/15/DocIdRedir.aspx?ID=W42CAMJREC2Y-1948348639-10400, W42CAMJREC2Y-1948348639-10400</vt:lpwstr>
  </property>
  <property fmtid="{D5CDD505-2E9C-101B-9397-08002B2CF9AE}" pid="11" name="_SourceUrl">
    <vt:lpwstr/>
  </property>
  <property fmtid="{D5CDD505-2E9C-101B-9397-08002B2CF9AE}" pid="12" name="_SharedFileIndex">
    <vt:lpwstr/>
  </property>
  <property fmtid="{D5CDD505-2E9C-101B-9397-08002B2CF9AE}" pid="13" name="ComplianceAssetId">
    <vt:lpwstr/>
  </property>
  <property fmtid="{D5CDD505-2E9C-101B-9397-08002B2CF9AE}" pid="14" name="TemplateUrl">
    <vt:lpwstr/>
  </property>
</Properties>
</file>