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emf" ContentType="image/x-emf"/>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layout1.xml" ContentType="application/vnd.openxmlformats-officedocument.drawingml.diagramLayout+xml"/>
  <Override PartName="/ppt/diagrams/layout3.xml" ContentType="application/vnd.openxmlformats-officedocument.drawingml.diagramLayout+xml"/>
  <Override PartName="/ppt/theme/theme1.xml" ContentType="application/vnd.openxmlformats-officedocument.theme+xml"/>
  <Override PartName="/ppt/diagrams/quickStyle3.xml" ContentType="application/vnd.openxmlformats-officedocument.drawingml.diagramStyle+xml"/>
  <Override PartName="/ppt/diagrams/colors3.xml" ContentType="application/vnd.openxmlformats-officedocument.drawingml.diagramCol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drawing3.xml" ContentType="application/vnd.ms-office.drawingml.diagramDrawing+xml"/>
  <Override PartName="/ppt/diagrams/quickStyle2.xml" ContentType="application/vnd.openxmlformats-officedocument.drawingml.diagramStyle+xml"/>
  <Override PartName="/ppt/diagrams/colors1.xml" ContentType="application/vnd.openxmlformats-officedocument.drawingml.diagramColors+xml"/>
  <Override PartName="/ppt/diagrams/quickStyle1.xml" ContentType="application/vnd.openxmlformats-officedocument.drawingml.diagramStyle+xml"/>
  <Override PartName="/ppt/diagrams/colors2.xml" ContentType="application/vnd.openxmlformats-officedocument.drawingml.diagramColors+xml"/>
  <Override PartName="/ppt/diagrams/layout2.xml" ContentType="application/vnd.openxmlformats-officedocument.drawingml.diagramLayout+xml"/>
  <Override PartName="/ppt/diagrams/drawing2.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300" r:id="rId4"/>
    <p:sldId id="258" r:id="rId5"/>
    <p:sldId id="259" r:id="rId6"/>
    <p:sldId id="260" r:id="rId7"/>
    <p:sldId id="261" r:id="rId8"/>
    <p:sldId id="294" r:id="rId9"/>
    <p:sldId id="263" r:id="rId10"/>
    <p:sldId id="296" r:id="rId11"/>
    <p:sldId id="297" r:id="rId12"/>
    <p:sldId id="298" r:id="rId13"/>
    <p:sldId id="299" r:id="rId14"/>
    <p:sldId id="301" r:id="rId15"/>
    <p:sldId id="264" r:id="rId16"/>
    <p:sldId id="265" r:id="rId17"/>
    <p:sldId id="267" r:id="rId18"/>
    <p:sldId id="268" r:id="rId19"/>
    <p:sldId id="269" r:id="rId20"/>
    <p:sldId id="302" r:id="rId21"/>
    <p:sldId id="303" r:id="rId22"/>
    <p:sldId id="270" r:id="rId23"/>
    <p:sldId id="271" r:id="rId24"/>
    <p:sldId id="272" r:id="rId25"/>
    <p:sldId id="304" r:id="rId26"/>
    <p:sldId id="305" r:id="rId27"/>
    <p:sldId id="273" r:id="rId28"/>
    <p:sldId id="274" r:id="rId29"/>
    <p:sldId id="275" r:id="rId30"/>
    <p:sldId id="276" r:id="rId31"/>
    <p:sldId id="278" r:id="rId32"/>
    <p:sldId id="307" r:id="rId33"/>
    <p:sldId id="279" r:id="rId34"/>
    <p:sldId id="295" r:id="rId35"/>
    <p:sldId id="306" r:id="rId36"/>
    <p:sldId id="308" r:id="rId37"/>
    <p:sldId id="311" r:id="rId38"/>
    <p:sldId id="309" r:id="rId39"/>
    <p:sldId id="310" r:id="rId40"/>
    <p:sldId id="312" r:id="rId41"/>
    <p:sldId id="280" r:id="rId42"/>
    <p:sldId id="282" r:id="rId43"/>
    <p:sldId id="283" r:id="rId44"/>
    <p:sldId id="284" r:id="rId45"/>
    <p:sldId id="285" r:id="rId46"/>
    <p:sldId id="286" r:id="rId47"/>
    <p:sldId id="287" r:id="rId48"/>
    <p:sldId id="290" r:id="rId49"/>
    <p:sldId id="289" r:id="rId50"/>
    <p:sldId id="313" r:id="rId51"/>
    <p:sldId id="314" r:id="rId52"/>
    <p:sldId id="291" r:id="rId53"/>
    <p:sldId id="292" r:id="rId54"/>
    <p:sldId id="29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80" autoAdjust="0"/>
  </p:normalViewPr>
  <p:slideViewPr>
    <p:cSldViewPr snapToGrid="0" snapToObjects="1">
      <p:cViewPr>
        <p:scale>
          <a:sx n="66" d="100"/>
          <a:sy n="66" d="100"/>
        </p:scale>
        <p:origin x="-732" y="24"/>
      </p:cViewPr>
      <p:guideLst>
        <p:guide orient="horz" pos="2160"/>
        <p:guide pos="2880"/>
      </p:guideLst>
    </p:cSldViewPr>
  </p:slideViewPr>
  <p:outlineViewPr>
    <p:cViewPr>
      <p:scale>
        <a:sx n="33" d="100"/>
        <a:sy n="33" d="100"/>
      </p:scale>
      <p:origin x="0" y="36630"/>
    </p:cViewPr>
    <p:sldLst>
      <p:sld r:id="rId1" collapse="1"/>
      <p:sld r:id="rId2" collapse="1"/>
    </p:sldLst>
  </p:outlineViewPr>
  <p:notesTextViewPr>
    <p:cViewPr>
      <p:scale>
        <a:sx n="100" d="100"/>
        <a:sy n="100" d="100"/>
      </p:scale>
      <p:origin x="0" y="0"/>
    </p:cViewPr>
  </p:notesTextViewPr>
  <p:sorterViewPr>
    <p:cViewPr>
      <p:scale>
        <a:sx n="100" d="100"/>
        <a:sy n="100" d="100"/>
      </p:scale>
      <p:origin x="0" y="1027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3CD70-B3D6-4215-B7B3-6B77B7FE2402}" type="doc">
      <dgm:prSet loTypeId="urn:microsoft.com/office/officeart/2005/8/layout/chevronAccent+Icon" loCatId="process" qsTypeId="urn:microsoft.com/office/officeart/2005/8/quickstyle/simple1" qsCatId="simple" csTypeId="urn:microsoft.com/office/officeart/2005/8/colors/colorful2" csCatId="colorful" phldr="1"/>
      <dgm:spPr/>
    </dgm:pt>
    <dgm:pt modelId="{086727CA-7852-4629-A618-05BDA00D885D}">
      <dgm:prSet phldrT="[Text]"/>
      <dgm:spPr/>
      <dgm:t>
        <a:bodyPr/>
        <a:lstStyle/>
        <a:p>
          <a:r>
            <a:rPr lang="en-US" dirty="0" smtClean="0"/>
            <a:t>Proposal</a:t>
          </a:r>
          <a:endParaRPr lang="en-US" dirty="0"/>
        </a:p>
      </dgm:t>
    </dgm:pt>
    <dgm:pt modelId="{F2F9AC5E-4DBD-44E0-ABC9-79B63C7DAEF3}" type="parTrans" cxnId="{DD6A3AC5-7D12-43BB-BBB3-06BA8F7046A8}">
      <dgm:prSet/>
      <dgm:spPr/>
      <dgm:t>
        <a:bodyPr/>
        <a:lstStyle/>
        <a:p>
          <a:endParaRPr lang="en-US"/>
        </a:p>
      </dgm:t>
    </dgm:pt>
    <dgm:pt modelId="{639DE917-34E9-4DA2-B85C-1047C2E7E901}" type="sibTrans" cxnId="{DD6A3AC5-7D12-43BB-BBB3-06BA8F7046A8}">
      <dgm:prSet/>
      <dgm:spPr/>
      <dgm:t>
        <a:bodyPr/>
        <a:lstStyle/>
        <a:p>
          <a:endParaRPr lang="en-US"/>
        </a:p>
      </dgm:t>
    </dgm:pt>
    <dgm:pt modelId="{4ED436BD-6C8B-4CE4-A86B-DAC6219CB073}">
      <dgm:prSet phldrT="[Text]"/>
      <dgm:spPr/>
      <dgm:t>
        <a:bodyPr/>
        <a:lstStyle/>
        <a:p>
          <a:r>
            <a:rPr lang="en-US" dirty="0" smtClean="0"/>
            <a:t>Progress Report</a:t>
          </a:r>
          <a:endParaRPr lang="en-US" dirty="0"/>
        </a:p>
      </dgm:t>
    </dgm:pt>
    <dgm:pt modelId="{18564C37-3CEE-42C0-B292-F85D341EEFAB}" type="parTrans" cxnId="{1518D9C3-67A5-4664-821B-50048FC042B8}">
      <dgm:prSet/>
      <dgm:spPr/>
      <dgm:t>
        <a:bodyPr/>
        <a:lstStyle/>
        <a:p>
          <a:endParaRPr lang="en-US"/>
        </a:p>
      </dgm:t>
    </dgm:pt>
    <dgm:pt modelId="{12457AD1-F1F9-45E9-9ACC-E48B5603997A}" type="sibTrans" cxnId="{1518D9C3-67A5-4664-821B-50048FC042B8}">
      <dgm:prSet/>
      <dgm:spPr/>
      <dgm:t>
        <a:bodyPr/>
        <a:lstStyle/>
        <a:p>
          <a:endParaRPr lang="en-US"/>
        </a:p>
      </dgm:t>
    </dgm:pt>
    <dgm:pt modelId="{5B5EA6B0-F9DB-46CE-A072-964D1AD2305C}">
      <dgm:prSet phldrT="[Text]"/>
      <dgm:spPr/>
      <dgm:t>
        <a:bodyPr/>
        <a:lstStyle/>
        <a:p>
          <a:r>
            <a:rPr lang="en-US" dirty="0" smtClean="0"/>
            <a:t>Formal Report</a:t>
          </a:r>
          <a:endParaRPr lang="en-US" dirty="0"/>
        </a:p>
      </dgm:t>
    </dgm:pt>
    <dgm:pt modelId="{0B934070-C9CB-4CC2-A2BB-19E7A1A3860B}" type="parTrans" cxnId="{EEBDA5A9-4B80-49AF-A2C7-D936136D04BE}">
      <dgm:prSet/>
      <dgm:spPr/>
      <dgm:t>
        <a:bodyPr/>
        <a:lstStyle/>
        <a:p>
          <a:endParaRPr lang="en-US"/>
        </a:p>
      </dgm:t>
    </dgm:pt>
    <dgm:pt modelId="{217A36A0-13B8-436A-A465-5E1A0BC93886}" type="sibTrans" cxnId="{EEBDA5A9-4B80-49AF-A2C7-D936136D04BE}">
      <dgm:prSet/>
      <dgm:spPr/>
      <dgm:t>
        <a:bodyPr/>
        <a:lstStyle/>
        <a:p>
          <a:endParaRPr lang="en-US"/>
        </a:p>
      </dgm:t>
    </dgm:pt>
    <dgm:pt modelId="{423A4117-CD9F-4774-960C-9AD7577404E1}" type="pres">
      <dgm:prSet presAssocID="{6D23CD70-B3D6-4215-B7B3-6B77B7FE2402}" presName="Name0" presStyleCnt="0">
        <dgm:presLayoutVars>
          <dgm:dir/>
          <dgm:resizeHandles val="exact"/>
        </dgm:presLayoutVars>
      </dgm:prSet>
      <dgm:spPr/>
    </dgm:pt>
    <dgm:pt modelId="{9A388AB8-C57D-484E-9EE2-B2C1284C29B9}" type="pres">
      <dgm:prSet presAssocID="{086727CA-7852-4629-A618-05BDA00D885D}" presName="composite" presStyleCnt="0"/>
      <dgm:spPr/>
    </dgm:pt>
    <dgm:pt modelId="{EB543982-591C-47B3-A32C-29CADC54C16A}" type="pres">
      <dgm:prSet presAssocID="{086727CA-7852-4629-A618-05BDA00D885D}" presName="bgChev" presStyleLbl="node1" presStyleIdx="0" presStyleCnt="3"/>
      <dgm:spPr/>
    </dgm:pt>
    <dgm:pt modelId="{5D80285D-3CCF-408B-B1A2-06EF62FEC464}" type="pres">
      <dgm:prSet presAssocID="{086727CA-7852-4629-A618-05BDA00D885D}" presName="txNode" presStyleLbl="fgAcc1" presStyleIdx="0" presStyleCnt="3">
        <dgm:presLayoutVars>
          <dgm:bulletEnabled val="1"/>
        </dgm:presLayoutVars>
      </dgm:prSet>
      <dgm:spPr/>
      <dgm:t>
        <a:bodyPr/>
        <a:lstStyle/>
        <a:p>
          <a:endParaRPr lang="en-US"/>
        </a:p>
      </dgm:t>
    </dgm:pt>
    <dgm:pt modelId="{2AFD38B6-B218-48D1-BDD0-8498CB7C20C9}" type="pres">
      <dgm:prSet presAssocID="{639DE917-34E9-4DA2-B85C-1047C2E7E901}" presName="compositeSpace" presStyleCnt="0"/>
      <dgm:spPr/>
    </dgm:pt>
    <dgm:pt modelId="{18F39EBF-FFD7-44B4-B296-7281DFA8536C}" type="pres">
      <dgm:prSet presAssocID="{4ED436BD-6C8B-4CE4-A86B-DAC6219CB073}" presName="composite" presStyleCnt="0"/>
      <dgm:spPr/>
    </dgm:pt>
    <dgm:pt modelId="{20452303-A7A9-41E8-BC35-267E6FD9F1F5}" type="pres">
      <dgm:prSet presAssocID="{4ED436BD-6C8B-4CE4-A86B-DAC6219CB073}" presName="bgChev" presStyleLbl="node1" presStyleIdx="1" presStyleCnt="3"/>
      <dgm:spPr/>
    </dgm:pt>
    <dgm:pt modelId="{7A686631-BDC1-4FDD-AA49-AEAA2C66EF5B}" type="pres">
      <dgm:prSet presAssocID="{4ED436BD-6C8B-4CE4-A86B-DAC6219CB073}" presName="txNode" presStyleLbl="fgAcc1" presStyleIdx="1" presStyleCnt="3">
        <dgm:presLayoutVars>
          <dgm:bulletEnabled val="1"/>
        </dgm:presLayoutVars>
      </dgm:prSet>
      <dgm:spPr/>
      <dgm:t>
        <a:bodyPr/>
        <a:lstStyle/>
        <a:p>
          <a:endParaRPr lang="en-US"/>
        </a:p>
      </dgm:t>
    </dgm:pt>
    <dgm:pt modelId="{5EFF2DCA-5520-481D-99A8-9EE160201BCC}" type="pres">
      <dgm:prSet presAssocID="{12457AD1-F1F9-45E9-9ACC-E48B5603997A}" presName="compositeSpace" presStyleCnt="0"/>
      <dgm:spPr/>
    </dgm:pt>
    <dgm:pt modelId="{01CA9A57-F752-4E54-AC84-1EF30179C383}" type="pres">
      <dgm:prSet presAssocID="{5B5EA6B0-F9DB-46CE-A072-964D1AD2305C}" presName="composite" presStyleCnt="0"/>
      <dgm:spPr/>
    </dgm:pt>
    <dgm:pt modelId="{458C1D49-5D3A-42DB-A8D4-B8EB2F30CF47}" type="pres">
      <dgm:prSet presAssocID="{5B5EA6B0-F9DB-46CE-A072-964D1AD2305C}" presName="bgChev" presStyleLbl="node1" presStyleIdx="2" presStyleCnt="3"/>
      <dgm:spPr/>
    </dgm:pt>
    <dgm:pt modelId="{790F095A-B6A3-416D-B94F-C945B62BE549}" type="pres">
      <dgm:prSet presAssocID="{5B5EA6B0-F9DB-46CE-A072-964D1AD2305C}" presName="txNode" presStyleLbl="fgAcc1" presStyleIdx="2" presStyleCnt="3">
        <dgm:presLayoutVars>
          <dgm:bulletEnabled val="1"/>
        </dgm:presLayoutVars>
      </dgm:prSet>
      <dgm:spPr/>
      <dgm:t>
        <a:bodyPr/>
        <a:lstStyle/>
        <a:p>
          <a:endParaRPr lang="en-US"/>
        </a:p>
      </dgm:t>
    </dgm:pt>
  </dgm:ptLst>
  <dgm:cxnLst>
    <dgm:cxn modelId="{DD6A3AC5-7D12-43BB-BBB3-06BA8F7046A8}" srcId="{6D23CD70-B3D6-4215-B7B3-6B77B7FE2402}" destId="{086727CA-7852-4629-A618-05BDA00D885D}" srcOrd="0" destOrd="0" parTransId="{F2F9AC5E-4DBD-44E0-ABC9-79B63C7DAEF3}" sibTransId="{639DE917-34E9-4DA2-B85C-1047C2E7E901}"/>
    <dgm:cxn modelId="{EEBDA5A9-4B80-49AF-A2C7-D936136D04BE}" srcId="{6D23CD70-B3D6-4215-B7B3-6B77B7FE2402}" destId="{5B5EA6B0-F9DB-46CE-A072-964D1AD2305C}" srcOrd="2" destOrd="0" parTransId="{0B934070-C9CB-4CC2-A2BB-19E7A1A3860B}" sibTransId="{217A36A0-13B8-436A-A465-5E1A0BC93886}"/>
    <dgm:cxn modelId="{E0C647A1-3215-4DB2-8B37-A4067F3679D5}" type="presOf" srcId="{4ED436BD-6C8B-4CE4-A86B-DAC6219CB073}" destId="{7A686631-BDC1-4FDD-AA49-AEAA2C66EF5B}" srcOrd="0" destOrd="0" presId="urn:microsoft.com/office/officeart/2005/8/layout/chevronAccent+Icon"/>
    <dgm:cxn modelId="{7DE3AB59-0122-49D9-BE7C-1D468DE75CF4}" type="presOf" srcId="{6D23CD70-B3D6-4215-B7B3-6B77B7FE2402}" destId="{423A4117-CD9F-4774-960C-9AD7577404E1}" srcOrd="0" destOrd="0" presId="urn:microsoft.com/office/officeart/2005/8/layout/chevronAccent+Icon"/>
    <dgm:cxn modelId="{18DF5438-8FD6-47F4-9555-F51FC6604E76}" type="presOf" srcId="{086727CA-7852-4629-A618-05BDA00D885D}" destId="{5D80285D-3CCF-408B-B1A2-06EF62FEC464}" srcOrd="0" destOrd="0" presId="urn:microsoft.com/office/officeart/2005/8/layout/chevronAccent+Icon"/>
    <dgm:cxn modelId="{1518D9C3-67A5-4664-821B-50048FC042B8}" srcId="{6D23CD70-B3D6-4215-B7B3-6B77B7FE2402}" destId="{4ED436BD-6C8B-4CE4-A86B-DAC6219CB073}" srcOrd="1" destOrd="0" parTransId="{18564C37-3CEE-42C0-B292-F85D341EEFAB}" sibTransId="{12457AD1-F1F9-45E9-9ACC-E48B5603997A}"/>
    <dgm:cxn modelId="{6AAAC61B-15F0-4728-AED5-5000B5A7DFFB}" type="presOf" srcId="{5B5EA6B0-F9DB-46CE-A072-964D1AD2305C}" destId="{790F095A-B6A3-416D-B94F-C945B62BE549}" srcOrd="0" destOrd="0" presId="urn:microsoft.com/office/officeart/2005/8/layout/chevronAccent+Icon"/>
    <dgm:cxn modelId="{3A5AC692-3749-43CE-B30B-2981966F626C}" type="presParOf" srcId="{423A4117-CD9F-4774-960C-9AD7577404E1}" destId="{9A388AB8-C57D-484E-9EE2-B2C1284C29B9}" srcOrd="0" destOrd="0" presId="urn:microsoft.com/office/officeart/2005/8/layout/chevronAccent+Icon"/>
    <dgm:cxn modelId="{505EBC4C-AFC8-43C5-AC29-D8736BC4BA20}" type="presParOf" srcId="{9A388AB8-C57D-484E-9EE2-B2C1284C29B9}" destId="{EB543982-591C-47B3-A32C-29CADC54C16A}" srcOrd="0" destOrd="0" presId="urn:microsoft.com/office/officeart/2005/8/layout/chevronAccent+Icon"/>
    <dgm:cxn modelId="{34E24492-5B66-400E-9738-879FFC44550D}" type="presParOf" srcId="{9A388AB8-C57D-484E-9EE2-B2C1284C29B9}" destId="{5D80285D-3CCF-408B-B1A2-06EF62FEC464}" srcOrd="1" destOrd="0" presId="urn:microsoft.com/office/officeart/2005/8/layout/chevronAccent+Icon"/>
    <dgm:cxn modelId="{CECB2F4B-DB0A-4334-B90A-C95B66842E56}" type="presParOf" srcId="{423A4117-CD9F-4774-960C-9AD7577404E1}" destId="{2AFD38B6-B218-48D1-BDD0-8498CB7C20C9}" srcOrd="1" destOrd="0" presId="urn:microsoft.com/office/officeart/2005/8/layout/chevronAccent+Icon"/>
    <dgm:cxn modelId="{2D838AB4-5ED6-4058-B2EB-2E38039A8C0C}" type="presParOf" srcId="{423A4117-CD9F-4774-960C-9AD7577404E1}" destId="{18F39EBF-FFD7-44B4-B296-7281DFA8536C}" srcOrd="2" destOrd="0" presId="urn:microsoft.com/office/officeart/2005/8/layout/chevronAccent+Icon"/>
    <dgm:cxn modelId="{FE48C358-6CB6-4F23-87AE-5D123F0E396F}" type="presParOf" srcId="{18F39EBF-FFD7-44B4-B296-7281DFA8536C}" destId="{20452303-A7A9-41E8-BC35-267E6FD9F1F5}" srcOrd="0" destOrd="0" presId="urn:microsoft.com/office/officeart/2005/8/layout/chevronAccent+Icon"/>
    <dgm:cxn modelId="{443671E8-38BB-4E78-A343-D2B206A5F227}" type="presParOf" srcId="{18F39EBF-FFD7-44B4-B296-7281DFA8536C}" destId="{7A686631-BDC1-4FDD-AA49-AEAA2C66EF5B}" srcOrd="1" destOrd="0" presId="urn:microsoft.com/office/officeart/2005/8/layout/chevronAccent+Icon"/>
    <dgm:cxn modelId="{04491FC7-8A6C-41D9-AF4F-498864DF4364}" type="presParOf" srcId="{423A4117-CD9F-4774-960C-9AD7577404E1}" destId="{5EFF2DCA-5520-481D-99A8-9EE160201BCC}" srcOrd="3" destOrd="0" presId="urn:microsoft.com/office/officeart/2005/8/layout/chevronAccent+Icon"/>
    <dgm:cxn modelId="{8EA50F84-8C7A-489D-BC28-269802E74B3D}" type="presParOf" srcId="{423A4117-CD9F-4774-960C-9AD7577404E1}" destId="{01CA9A57-F752-4E54-AC84-1EF30179C383}" srcOrd="4" destOrd="0" presId="urn:microsoft.com/office/officeart/2005/8/layout/chevronAccent+Icon"/>
    <dgm:cxn modelId="{D4956FCC-043B-42C9-BB15-0D201705DF70}" type="presParOf" srcId="{01CA9A57-F752-4E54-AC84-1EF30179C383}" destId="{458C1D49-5D3A-42DB-A8D4-B8EB2F30CF47}" srcOrd="0" destOrd="0" presId="urn:microsoft.com/office/officeart/2005/8/layout/chevronAccent+Icon"/>
    <dgm:cxn modelId="{9625F852-3569-4CBE-8F6B-C108CBE6EB37}" type="presParOf" srcId="{01CA9A57-F752-4E54-AC84-1EF30179C383}" destId="{790F095A-B6A3-416D-B94F-C945B62BE549}" srcOrd="1" destOrd="0" presId="urn:microsoft.com/office/officeart/2005/8/layout/chevronAccent+Icon"/>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C71D0-4FB9-434A-93AE-E4376ED96592}" type="doc">
      <dgm:prSet loTypeId="urn:microsoft.com/office/officeart/2005/8/layout/hProcess7#1" loCatId="list" qsTypeId="urn:microsoft.com/office/officeart/2005/8/quickstyle/3d6" qsCatId="3D" csTypeId="urn:microsoft.com/office/officeart/2005/8/colors/colorful5" csCatId="colorful" phldr="1"/>
      <dgm:spPr/>
      <dgm:t>
        <a:bodyPr/>
        <a:lstStyle/>
        <a:p>
          <a:endParaRPr lang="en-US"/>
        </a:p>
      </dgm:t>
    </dgm:pt>
    <dgm:pt modelId="{C7DF5E11-2B59-49F0-9A74-987559C9E8E4}">
      <dgm:prSet phldrT="[Text]" phldr="1"/>
      <dgm:spPr/>
      <dgm:t>
        <a:bodyPr/>
        <a:lstStyle/>
        <a:p>
          <a:endParaRPr lang="en-US"/>
        </a:p>
      </dgm:t>
    </dgm:pt>
    <dgm:pt modelId="{38ED1990-D8A3-4F0B-AC13-1C888E386D63}" type="parTrans" cxnId="{B9FE28DF-3D71-4044-8C9E-62A32EB4A3F5}">
      <dgm:prSet/>
      <dgm:spPr/>
      <dgm:t>
        <a:bodyPr/>
        <a:lstStyle/>
        <a:p>
          <a:endParaRPr lang="en-US"/>
        </a:p>
      </dgm:t>
    </dgm:pt>
    <dgm:pt modelId="{72C0FDE4-E0F7-47A5-BC96-EA3C2AEB0482}" type="sibTrans" cxnId="{B9FE28DF-3D71-4044-8C9E-62A32EB4A3F5}">
      <dgm:prSet/>
      <dgm:spPr/>
      <dgm:t>
        <a:bodyPr/>
        <a:lstStyle/>
        <a:p>
          <a:endParaRPr lang="en-US"/>
        </a:p>
      </dgm:t>
    </dgm:pt>
    <dgm:pt modelId="{1DC8CC76-F943-43F2-A864-3301E0A7763D}">
      <dgm:prSet phldrT="[Text]"/>
      <dgm:spPr/>
      <dgm:t>
        <a:bodyPr/>
        <a:lstStyle/>
        <a:p>
          <a:r>
            <a:rPr lang="en-US" dirty="0" smtClean="0"/>
            <a:t>FRONT MATTER	</a:t>
          </a:r>
          <a:endParaRPr lang="en-US" dirty="0"/>
        </a:p>
      </dgm:t>
    </dgm:pt>
    <dgm:pt modelId="{F859B06A-E07E-4E1C-B831-FF42CECEDD9D}" type="parTrans" cxnId="{9C7B731C-600C-4F21-9BD4-6674E55D9BB8}">
      <dgm:prSet/>
      <dgm:spPr/>
      <dgm:t>
        <a:bodyPr/>
        <a:lstStyle/>
        <a:p>
          <a:endParaRPr lang="en-US"/>
        </a:p>
      </dgm:t>
    </dgm:pt>
    <dgm:pt modelId="{9C054FDC-3DA4-4D6E-B24B-19E14AB3A7EB}" type="sibTrans" cxnId="{9C7B731C-600C-4F21-9BD4-6674E55D9BB8}">
      <dgm:prSet/>
      <dgm:spPr/>
      <dgm:t>
        <a:bodyPr/>
        <a:lstStyle/>
        <a:p>
          <a:endParaRPr lang="en-US"/>
        </a:p>
      </dgm:t>
    </dgm:pt>
    <dgm:pt modelId="{DE3492AE-38AC-478C-8C10-14927375EF93}">
      <dgm:prSet phldrT="[Text]" phldr="1"/>
      <dgm:spPr/>
      <dgm:t>
        <a:bodyPr/>
        <a:lstStyle/>
        <a:p>
          <a:endParaRPr lang="en-US"/>
        </a:p>
      </dgm:t>
    </dgm:pt>
    <dgm:pt modelId="{7CB926C4-8FAA-4283-9630-AFCE6D0DDC91}" type="parTrans" cxnId="{5B42F0D5-FD07-42CC-844A-2CD1793C080B}">
      <dgm:prSet/>
      <dgm:spPr/>
      <dgm:t>
        <a:bodyPr/>
        <a:lstStyle/>
        <a:p>
          <a:endParaRPr lang="en-US"/>
        </a:p>
      </dgm:t>
    </dgm:pt>
    <dgm:pt modelId="{45B31A8D-FECB-4B8C-8984-2C9FD5E6FC42}" type="sibTrans" cxnId="{5B42F0D5-FD07-42CC-844A-2CD1793C080B}">
      <dgm:prSet/>
      <dgm:spPr/>
      <dgm:t>
        <a:bodyPr/>
        <a:lstStyle/>
        <a:p>
          <a:endParaRPr lang="en-US"/>
        </a:p>
      </dgm:t>
    </dgm:pt>
    <dgm:pt modelId="{81CE6486-0C9B-42DE-8234-C634BEA96073}">
      <dgm:prSet phldrT="[Text]"/>
      <dgm:spPr/>
      <dgm:t>
        <a:bodyPr/>
        <a:lstStyle/>
        <a:p>
          <a:r>
            <a:rPr lang="en-US" dirty="0" smtClean="0"/>
            <a:t>BODY	</a:t>
          </a:r>
          <a:endParaRPr lang="en-US" dirty="0"/>
        </a:p>
      </dgm:t>
    </dgm:pt>
    <dgm:pt modelId="{D507DB80-9852-4203-AB54-555FBCA1E0AC}" type="parTrans" cxnId="{A52415A2-689D-4C33-B3CE-F143591B03AC}">
      <dgm:prSet/>
      <dgm:spPr/>
      <dgm:t>
        <a:bodyPr/>
        <a:lstStyle/>
        <a:p>
          <a:endParaRPr lang="en-US"/>
        </a:p>
      </dgm:t>
    </dgm:pt>
    <dgm:pt modelId="{87C85777-9FB4-45C2-A8CF-54FE6CC1E45A}" type="sibTrans" cxnId="{A52415A2-689D-4C33-B3CE-F143591B03AC}">
      <dgm:prSet/>
      <dgm:spPr/>
      <dgm:t>
        <a:bodyPr/>
        <a:lstStyle/>
        <a:p>
          <a:endParaRPr lang="en-US"/>
        </a:p>
      </dgm:t>
    </dgm:pt>
    <dgm:pt modelId="{07A5C977-60BB-4B69-B4A9-0BD619C59092}">
      <dgm:prSet phldrT="[Text]" phldr="1"/>
      <dgm:spPr/>
      <dgm:t>
        <a:bodyPr/>
        <a:lstStyle/>
        <a:p>
          <a:endParaRPr lang="en-US" dirty="0"/>
        </a:p>
      </dgm:t>
    </dgm:pt>
    <dgm:pt modelId="{A737E7AB-56A6-4949-B6D6-AC2F371875C6}" type="parTrans" cxnId="{D8FEA725-8293-4296-B18A-ADD11BF34F63}">
      <dgm:prSet/>
      <dgm:spPr/>
      <dgm:t>
        <a:bodyPr/>
        <a:lstStyle/>
        <a:p>
          <a:endParaRPr lang="en-US"/>
        </a:p>
      </dgm:t>
    </dgm:pt>
    <dgm:pt modelId="{0E82C3D1-39E9-449C-B2CB-64EE0FB1A24D}" type="sibTrans" cxnId="{D8FEA725-8293-4296-B18A-ADD11BF34F63}">
      <dgm:prSet/>
      <dgm:spPr/>
      <dgm:t>
        <a:bodyPr/>
        <a:lstStyle/>
        <a:p>
          <a:endParaRPr lang="en-US"/>
        </a:p>
      </dgm:t>
    </dgm:pt>
    <dgm:pt modelId="{9C42DF1A-64A1-4103-AD91-3A74F4352D1D}">
      <dgm:prSet phldrT="[Text]"/>
      <dgm:spPr/>
      <dgm:t>
        <a:bodyPr/>
        <a:lstStyle/>
        <a:p>
          <a:pPr>
            <a:spcAft>
              <a:spcPts val="0"/>
            </a:spcAft>
          </a:pPr>
          <a:r>
            <a:rPr lang="en-US" dirty="0" smtClean="0"/>
            <a:t>BACK</a:t>
          </a:r>
        </a:p>
        <a:p>
          <a:pPr>
            <a:spcAft>
              <a:spcPts val="0"/>
            </a:spcAft>
          </a:pPr>
          <a:r>
            <a:rPr lang="en-US" dirty="0" smtClean="0"/>
            <a:t>MATTER</a:t>
          </a:r>
          <a:endParaRPr lang="en-US" dirty="0"/>
        </a:p>
      </dgm:t>
    </dgm:pt>
    <dgm:pt modelId="{2EC35E37-8404-4521-87E5-890ABEF9F6F5}" type="parTrans" cxnId="{42A4FDDD-437B-458A-B150-B8C8C8A344A8}">
      <dgm:prSet/>
      <dgm:spPr/>
      <dgm:t>
        <a:bodyPr/>
        <a:lstStyle/>
        <a:p>
          <a:endParaRPr lang="en-US"/>
        </a:p>
      </dgm:t>
    </dgm:pt>
    <dgm:pt modelId="{E821B4C6-D972-45C0-9081-13AD8C27CC16}" type="sibTrans" cxnId="{42A4FDDD-437B-458A-B150-B8C8C8A344A8}">
      <dgm:prSet/>
      <dgm:spPr/>
      <dgm:t>
        <a:bodyPr/>
        <a:lstStyle/>
        <a:p>
          <a:endParaRPr lang="en-US"/>
        </a:p>
      </dgm:t>
    </dgm:pt>
    <dgm:pt modelId="{A4C2A0ED-0DAC-4E32-BBD4-8892C2B08B23}" type="pres">
      <dgm:prSet presAssocID="{63CC71D0-4FB9-434A-93AE-E4376ED96592}" presName="Name0" presStyleCnt="0">
        <dgm:presLayoutVars>
          <dgm:dir/>
          <dgm:animLvl val="lvl"/>
          <dgm:resizeHandles val="exact"/>
        </dgm:presLayoutVars>
      </dgm:prSet>
      <dgm:spPr/>
      <dgm:t>
        <a:bodyPr/>
        <a:lstStyle/>
        <a:p>
          <a:endParaRPr lang="en-US"/>
        </a:p>
      </dgm:t>
    </dgm:pt>
    <dgm:pt modelId="{634DB982-95DB-491E-AA52-7C6B1146EDBE}" type="pres">
      <dgm:prSet presAssocID="{C7DF5E11-2B59-49F0-9A74-987559C9E8E4}" presName="compositeNode" presStyleCnt="0">
        <dgm:presLayoutVars>
          <dgm:bulletEnabled val="1"/>
        </dgm:presLayoutVars>
      </dgm:prSet>
      <dgm:spPr/>
    </dgm:pt>
    <dgm:pt modelId="{1EDBABE0-6931-46B4-8BCC-22B46AF0A0E2}" type="pres">
      <dgm:prSet presAssocID="{C7DF5E11-2B59-49F0-9A74-987559C9E8E4}" presName="bgRect" presStyleLbl="node1" presStyleIdx="0" presStyleCnt="3"/>
      <dgm:spPr/>
      <dgm:t>
        <a:bodyPr/>
        <a:lstStyle/>
        <a:p>
          <a:endParaRPr lang="en-US"/>
        </a:p>
      </dgm:t>
    </dgm:pt>
    <dgm:pt modelId="{58BFAB6F-9275-48A6-A6F0-7C9AA52D76C6}" type="pres">
      <dgm:prSet presAssocID="{C7DF5E11-2B59-49F0-9A74-987559C9E8E4}" presName="parentNode" presStyleLbl="node1" presStyleIdx="0" presStyleCnt="3">
        <dgm:presLayoutVars>
          <dgm:chMax val="0"/>
          <dgm:bulletEnabled val="1"/>
        </dgm:presLayoutVars>
      </dgm:prSet>
      <dgm:spPr/>
      <dgm:t>
        <a:bodyPr/>
        <a:lstStyle/>
        <a:p>
          <a:endParaRPr lang="en-US"/>
        </a:p>
      </dgm:t>
    </dgm:pt>
    <dgm:pt modelId="{18A64B9E-5001-42D4-8C83-0799CB2F3E24}" type="pres">
      <dgm:prSet presAssocID="{C7DF5E11-2B59-49F0-9A74-987559C9E8E4}" presName="childNode" presStyleLbl="node1" presStyleIdx="0" presStyleCnt="3">
        <dgm:presLayoutVars>
          <dgm:bulletEnabled val="1"/>
        </dgm:presLayoutVars>
      </dgm:prSet>
      <dgm:spPr/>
      <dgm:t>
        <a:bodyPr/>
        <a:lstStyle/>
        <a:p>
          <a:endParaRPr lang="en-US"/>
        </a:p>
      </dgm:t>
    </dgm:pt>
    <dgm:pt modelId="{4C2FB01D-A7C2-48DF-800D-58F23CC974BC}" type="pres">
      <dgm:prSet presAssocID="{72C0FDE4-E0F7-47A5-BC96-EA3C2AEB0482}" presName="hSp" presStyleCnt="0"/>
      <dgm:spPr/>
    </dgm:pt>
    <dgm:pt modelId="{84C7D29C-FDA2-49C9-A3B7-35FD193C3EAF}" type="pres">
      <dgm:prSet presAssocID="{72C0FDE4-E0F7-47A5-BC96-EA3C2AEB0482}" presName="vProcSp" presStyleCnt="0"/>
      <dgm:spPr/>
    </dgm:pt>
    <dgm:pt modelId="{0A0F26E7-290C-46CD-A35F-702E22386D21}" type="pres">
      <dgm:prSet presAssocID="{72C0FDE4-E0F7-47A5-BC96-EA3C2AEB0482}" presName="vSp1" presStyleCnt="0"/>
      <dgm:spPr/>
    </dgm:pt>
    <dgm:pt modelId="{3D4C6F09-D393-4273-B1B5-300D8724F262}" type="pres">
      <dgm:prSet presAssocID="{72C0FDE4-E0F7-47A5-BC96-EA3C2AEB0482}" presName="simulatedConn" presStyleLbl="solidFgAcc1" presStyleIdx="0" presStyleCnt="2"/>
      <dgm:spPr/>
    </dgm:pt>
    <dgm:pt modelId="{66B34B68-2FBA-4E20-A3F4-2B32C093D565}" type="pres">
      <dgm:prSet presAssocID="{72C0FDE4-E0F7-47A5-BC96-EA3C2AEB0482}" presName="vSp2" presStyleCnt="0"/>
      <dgm:spPr/>
    </dgm:pt>
    <dgm:pt modelId="{BF8564F4-5E49-4211-A07C-1D778F22FA10}" type="pres">
      <dgm:prSet presAssocID="{72C0FDE4-E0F7-47A5-BC96-EA3C2AEB0482}" presName="sibTrans" presStyleCnt="0"/>
      <dgm:spPr/>
    </dgm:pt>
    <dgm:pt modelId="{3C2A7CE4-0E48-43FB-A06B-29C94E489097}" type="pres">
      <dgm:prSet presAssocID="{DE3492AE-38AC-478C-8C10-14927375EF93}" presName="compositeNode" presStyleCnt="0">
        <dgm:presLayoutVars>
          <dgm:bulletEnabled val="1"/>
        </dgm:presLayoutVars>
      </dgm:prSet>
      <dgm:spPr/>
    </dgm:pt>
    <dgm:pt modelId="{250C3B64-8FE7-4471-AEA3-735BF2364114}" type="pres">
      <dgm:prSet presAssocID="{DE3492AE-38AC-478C-8C10-14927375EF93}" presName="bgRect" presStyleLbl="node1" presStyleIdx="1" presStyleCnt="3"/>
      <dgm:spPr/>
      <dgm:t>
        <a:bodyPr/>
        <a:lstStyle/>
        <a:p>
          <a:endParaRPr lang="en-US"/>
        </a:p>
      </dgm:t>
    </dgm:pt>
    <dgm:pt modelId="{7774C3E7-38EB-4D24-9E9D-562E5DDF6949}" type="pres">
      <dgm:prSet presAssocID="{DE3492AE-38AC-478C-8C10-14927375EF93}" presName="parentNode" presStyleLbl="node1" presStyleIdx="1" presStyleCnt="3">
        <dgm:presLayoutVars>
          <dgm:chMax val="0"/>
          <dgm:bulletEnabled val="1"/>
        </dgm:presLayoutVars>
      </dgm:prSet>
      <dgm:spPr/>
      <dgm:t>
        <a:bodyPr/>
        <a:lstStyle/>
        <a:p>
          <a:endParaRPr lang="en-US"/>
        </a:p>
      </dgm:t>
    </dgm:pt>
    <dgm:pt modelId="{53722FFC-9277-40B9-9A90-314542334573}" type="pres">
      <dgm:prSet presAssocID="{DE3492AE-38AC-478C-8C10-14927375EF93}" presName="childNode" presStyleLbl="node1" presStyleIdx="1" presStyleCnt="3">
        <dgm:presLayoutVars>
          <dgm:bulletEnabled val="1"/>
        </dgm:presLayoutVars>
      </dgm:prSet>
      <dgm:spPr/>
      <dgm:t>
        <a:bodyPr/>
        <a:lstStyle/>
        <a:p>
          <a:endParaRPr lang="en-US"/>
        </a:p>
      </dgm:t>
    </dgm:pt>
    <dgm:pt modelId="{ACC576CC-37B7-44DD-92FF-AB095A3D1281}" type="pres">
      <dgm:prSet presAssocID="{45B31A8D-FECB-4B8C-8984-2C9FD5E6FC42}" presName="hSp" presStyleCnt="0"/>
      <dgm:spPr/>
    </dgm:pt>
    <dgm:pt modelId="{45280D58-3B1C-437E-8308-44CD92C06BBD}" type="pres">
      <dgm:prSet presAssocID="{45B31A8D-FECB-4B8C-8984-2C9FD5E6FC42}" presName="vProcSp" presStyleCnt="0"/>
      <dgm:spPr/>
    </dgm:pt>
    <dgm:pt modelId="{8E39E7AD-2782-4E30-98D2-291B7C43ACA3}" type="pres">
      <dgm:prSet presAssocID="{45B31A8D-FECB-4B8C-8984-2C9FD5E6FC42}" presName="vSp1" presStyleCnt="0"/>
      <dgm:spPr/>
    </dgm:pt>
    <dgm:pt modelId="{FC4977C4-A6DF-446B-BDCC-EB55FAF774D0}" type="pres">
      <dgm:prSet presAssocID="{45B31A8D-FECB-4B8C-8984-2C9FD5E6FC42}" presName="simulatedConn" presStyleLbl="solidFgAcc1" presStyleIdx="1" presStyleCnt="2"/>
      <dgm:spPr/>
    </dgm:pt>
    <dgm:pt modelId="{276F0B56-DC76-4780-869F-BDB143810708}" type="pres">
      <dgm:prSet presAssocID="{45B31A8D-FECB-4B8C-8984-2C9FD5E6FC42}" presName="vSp2" presStyleCnt="0"/>
      <dgm:spPr/>
    </dgm:pt>
    <dgm:pt modelId="{7C77EF81-00C2-4646-A18C-8A4173D9C462}" type="pres">
      <dgm:prSet presAssocID="{45B31A8D-FECB-4B8C-8984-2C9FD5E6FC42}" presName="sibTrans" presStyleCnt="0"/>
      <dgm:spPr/>
    </dgm:pt>
    <dgm:pt modelId="{A5214D1E-43D1-419B-8C7F-C4FAE603042C}" type="pres">
      <dgm:prSet presAssocID="{07A5C977-60BB-4B69-B4A9-0BD619C59092}" presName="compositeNode" presStyleCnt="0">
        <dgm:presLayoutVars>
          <dgm:bulletEnabled val="1"/>
        </dgm:presLayoutVars>
      </dgm:prSet>
      <dgm:spPr/>
    </dgm:pt>
    <dgm:pt modelId="{B697FF03-7DD3-4FDD-8AEB-62C650AFC274}" type="pres">
      <dgm:prSet presAssocID="{07A5C977-60BB-4B69-B4A9-0BD619C59092}" presName="bgRect" presStyleLbl="node1" presStyleIdx="2" presStyleCnt="3"/>
      <dgm:spPr/>
      <dgm:t>
        <a:bodyPr/>
        <a:lstStyle/>
        <a:p>
          <a:endParaRPr lang="en-US"/>
        </a:p>
      </dgm:t>
    </dgm:pt>
    <dgm:pt modelId="{34D5DA52-48EC-4EBF-89AF-3525DAA103C5}" type="pres">
      <dgm:prSet presAssocID="{07A5C977-60BB-4B69-B4A9-0BD619C59092}" presName="parentNode" presStyleLbl="node1" presStyleIdx="2" presStyleCnt="3">
        <dgm:presLayoutVars>
          <dgm:chMax val="0"/>
          <dgm:bulletEnabled val="1"/>
        </dgm:presLayoutVars>
      </dgm:prSet>
      <dgm:spPr/>
      <dgm:t>
        <a:bodyPr/>
        <a:lstStyle/>
        <a:p>
          <a:endParaRPr lang="en-US"/>
        </a:p>
      </dgm:t>
    </dgm:pt>
    <dgm:pt modelId="{527BC40D-04CA-4AFA-8858-4A31ADB1B7B4}" type="pres">
      <dgm:prSet presAssocID="{07A5C977-60BB-4B69-B4A9-0BD619C59092}" presName="childNode" presStyleLbl="node1" presStyleIdx="2" presStyleCnt="3">
        <dgm:presLayoutVars>
          <dgm:bulletEnabled val="1"/>
        </dgm:presLayoutVars>
      </dgm:prSet>
      <dgm:spPr/>
      <dgm:t>
        <a:bodyPr/>
        <a:lstStyle/>
        <a:p>
          <a:endParaRPr lang="en-US"/>
        </a:p>
      </dgm:t>
    </dgm:pt>
  </dgm:ptLst>
  <dgm:cxnLst>
    <dgm:cxn modelId="{2B2721F8-6F53-4CF5-8307-AD6C448F51DC}" type="presOf" srcId="{63CC71D0-4FB9-434A-93AE-E4376ED96592}" destId="{A4C2A0ED-0DAC-4E32-BBD4-8892C2B08B23}" srcOrd="0" destOrd="0" presId="urn:microsoft.com/office/officeart/2005/8/layout/hProcess7#1"/>
    <dgm:cxn modelId="{04F802D1-0A63-42E4-9B8C-09A22A612F4C}" type="presOf" srcId="{C7DF5E11-2B59-49F0-9A74-987559C9E8E4}" destId="{58BFAB6F-9275-48A6-A6F0-7C9AA52D76C6}" srcOrd="1" destOrd="0" presId="urn:microsoft.com/office/officeart/2005/8/layout/hProcess7#1"/>
    <dgm:cxn modelId="{8DFB6909-6FED-45E3-B6D9-FDC25195E2A2}" type="presOf" srcId="{1DC8CC76-F943-43F2-A864-3301E0A7763D}" destId="{18A64B9E-5001-42D4-8C83-0799CB2F3E24}" srcOrd="0" destOrd="0" presId="urn:microsoft.com/office/officeart/2005/8/layout/hProcess7#1"/>
    <dgm:cxn modelId="{EF9AA790-9074-4B2C-8D15-9E7638C84213}" type="presOf" srcId="{DE3492AE-38AC-478C-8C10-14927375EF93}" destId="{250C3B64-8FE7-4471-AEA3-735BF2364114}" srcOrd="0" destOrd="0" presId="urn:microsoft.com/office/officeart/2005/8/layout/hProcess7#1"/>
    <dgm:cxn modelId="{5B42F0D5-FD07-42CC-844A-2CD1793C080B}" srcId="{63CC71D0-4FB9-434A-93AE-E4376ED96592}" destId="{DE3492AE-38AC-478C-8C10-14927375EF93}" srcOrd="1" destOrd="0" parTransId="{7CB926C4-8FAA-4283-9630-AFCE6D0DDC91}" sibTransId="{45B31A8D-FECB-4B8C-8984-2C9FD5E6FC42}"/>
    <dgm:cxn modelId="{1DD46650-2315-4757-8B7B-0FBE1A95E0B4}" type="presOf" srcId="{9C42DF1A-64A1-4103-AD91-3A74F4352D1D}" destId="{527BC40D-04CA-4AFA-8858-4A31ADB1B7B4}" srcOrd="0" destOrd="0" presId="urn:microsoft.com/office/officeart/2005/8/layout/hProcess7#1"/>
    <dgm:cxn modelId="{A52415A2-689D-4C33-B3CE-F143591B03AC}" srcId="{DE3492AE-38AC-478C-8C10-14927375EF93}" destId="{81CE6486-0C9B-42DE-8234-C634BEA96073}" srcOrd="0" destOrd="0" parTransId="{D507DB80-9852-4203-AB54-555FBCA1E0AC}" sibTransId="{87C85777-9FB4-45C2-A8CF-54FE6CC1E45A}"/>
    <dgm:cxn modelId="{5B6170F3-00CC-41CA-A3BE-45485C2DB692}" type="presOf" srcId="{C7DF5E11-2B59-49F0-9A74-987559C9E8E4}" destId="{1EDBABE0-6931-46B4-8BCC-22B46AF0A0E2}" srcOrd="0" destOrd="0" presId="urn:microsoft.com/office/officeart/2005/8/layout/hProcess7#1"/>
    <dgm:cxn modelId="{D8FEA725-8293-4296-B18A-ADD11BF34F63}" srcId="{63CC71D0-4FB9-434A-93AE-E4376ED96592}" destId="{07A5C977-60BB-4B69-B4A9-0BD619C59092}" srcOrd="2" destOrd="0" parTransId="{A737E7AB-56A6-4949-B6D6-AC2F371875C6}" sibTransId="{0E82C3D1-39E9-449C-B2CB-64EE0FB1A24D}"/>
    <dgm:cxn modelId="{46F66E3A-3A18-450A-990B-F0A431F5484E}" type="presOf" srcId="{DE3492AE-38AC-478C-8C10-14927375EF93}" destId="{7774C3E7-38EB-4D24-9E9D-562E5DDF6949}" srcOrd="1" destOrd="0" presId="urn:microsoft.com/office/officeart/2005/8/layout/hProcess7#1"/>
    <dgm:cxn modelId="{6C780E37-A335-4F4E-A4B0-E2403D337DF5}" type="presOf" srcId="{07A5C977-60BB-4B69-B4A9-0BD619C59092}" destId="{34D5DA52-48EC-4EBF-89AF-3525DAA103C5}" srcOrd="1" destOrd="0" presId="urn:microsoft.com/office/officeart/2005/8/layout/hProcess7#1"/>
    <dgm:cxn modelId="{9C7B731C-600C-4F21-9BD4-6674E55D9BB8}" srcId="{C7DF5E11-2B59-49F0-9A74-987559C9E8E4}" destId="{1DC8CC76-F943-43F2-A864-3301E0A7763D}" srcOrd="0" destOrd="0" parTransId="{F859B06A-E07E-4E1C-B831-FF42CECEDD9D}" sibTransId="{9C054FDC-3DA4-4D6E-B24B-19E14AB3A7EB}"/>
    <dgm:cxn modelId="{0987A44F-45E4-40E8-B5E8-62DAE8DC035F}" type="presOf" srcId="{81CE6486-0C9B-42DE-8234-C634BEA96073}" destId="{53722FFC-9277-40B9-9A90-314542334573}" srcOrd="0" destOrd="0" presId="urn:microsoft.com/office/officeart/2005/8/layout/hProcess7#1"/>
    <dgm:cxn modelId="{42A4FDDD-437B-458A-B150-B8C8C8A344A8}" srcId="{07A5C977-60BB-4B69-B4A9-0BD619C59092}" destId="{9C42DF1A-64A1-4103-AD91-3A74F4352D1D}" srcOrd="0" destOrd="0" parTransId="{2EC35E37-8404-4521-87E5-890ABEF9F6F5}" sibTransId="{E821B4C6-D972-45C0-9081-13AD8C27CC16}"/>
    <dgm:cxn modelId="{B9FE28DF-3D71-4044-8C9E-62A32EB4A3F5}" srcId="{63CC71D0-4FB9-434A-93AE-E4376ED96592}" destId="{C7DF5E11-2B59-49F0-9A74-987559C9E8E4}" srcOrd="0" destOrd="0" parTransId="{38ED1990-D8A3-4F0B-AC13-1C888E386D63}" sibTransId="{72C0FDE4-E0F7-47A5-BC96-EA3C2AEB0482}"/>
    <dgm:cxn modelId="{7260D22D-C508-4590-B987-E8361ACC0C00}" type="presOf" srcId="{07A5C977-60BB-4B69-B4A9-0BD619C59092}" destId="{B697FF03-7DD3-4FDD-8AEB-62C650AFC274}" srcOrd="0" destOrd="0" presId="urn:microsoft.com/office/officeart/2005/8/layout/hProcess7#1"/>
    <dgm:cxn modelId="{C96BCD52-B9BF-4949-AD19-0010AA6EDDA8}" type="presParOf" srcId="{A4C2A0ED-0DAC-4E32-BBD4-8892C2B08B23}" destId="{634DB982-95DB-491E-AA52-7C6B1146EDBE}" srcOrd="0" destOrd="0" presId="urn:microsoft.com/office/officeart/2005/8/layout/hProcess7#1"/>
    <dgm:cxn modelId="{AAA66D1C-E62D-4BAC-93ED-B06FCE0E5849}" type="presParOf" srcId="{634DB982-95DB-491E-AA52-7C6B1146EDBE}" destId="{1EDBABE0-6931-46B4-8BCC-22B46AF0A0E2}" srcOrd="0" destOrd="0" presId="urn:microsoft.com/office/officeart/2005/8/layout/hProcess7#1"/>
    <dgm:cxn modelId="{A5EB38FF-43E8-41B1-96CF-B369A90032AB}" type="presParOf" srcId="{634DB982-95DB-491E-AA52-7C6B1146EDBE}" destId="{58BFAB6F-9275-48A6-A6F0-7C9AA52D76C6}" srcOrd="1" destOrd="0" presId="urn:microsoft.com/office/officeart/2005/8/layout/hProcess7#1"/>
    <dgm:cxn modelId="{289FD194-457B-4C1C-B130-F8BFD7DA8B07}" type="presParOf" srcId="{634DB982-95DB-491E-AA52-7C6B1146EDBE}" destId="{18A64B9E-5001-42D4-8C83-0799CB2F3E24}" srcOrd="2" destOrd="0" presId="urn:microsoft.com/office/officeart/2005/8/layout/hProcess7#1"/>
    <dgm:cxn modelId="{B6B4A45B-B74A-4354-81EB-7A83EC047606}" type="presParOf" srcId="{A4C2A0ED-0DAC-4E32-BBD4-8892C2B08B23}" destId="{4C2FB01D-A7C2-48DF-800D-58F23CC974BC}" srcOrd="1" destOrd="0" presId="urn:microsoft.com/office/officeart/2005/8/layout/hProcess7#1"/>
    <dgm:cxn modelId="{EDD931A9-9987-4FEE-9EAD-598C0C3F330B}" type="presParOf" srcId="{A4C2A0ED-0DAC-4E32-BBD4-8892C2B08B23}" destId="{84C7D29C-FDA2-49C9-A3B7-35FD193C3EAF}" srcOrd="2" destOrd="0" presId="urn:microsoft.com/office/officeart/2005/8/layout/hProcess7#1"/>
    <dgm:cxn modelId="{C0065E9D-864F-4985-9DB6-412209C21254}" type="presParOf" srcId="{84C7D29C-FDA2-49C9-A3B7-35FD193C3EAF}" destId="{0A0F26E7-290C-46CD-A35F-702E22386D21}" srcOrd="0" destOrd="0" presId="urn:microsoft.com/office/officeart/2005/8/layout/hProcess7#1"/>
    <dgm:cxn modelId="{EB512B70-3502-4936-9C28-7FD5C356F085}" type="presParOf" srcId="{84C7D29C-FDA2-49C9-A3B7-35FD193C3EAF}" destId="{3D4C6F09-D393-4273-B1B5-300D8724F262}" srcOrd="1" destOrd="0" presId="urn:microsoft.com/office/officeart/2005/8/layout/hProcess7#1"/>
    <dgm:cxn modelId="{8B971AA8-A0C9-4499-9D92-0C79432DA961}" type="presParOf" srcId="{84C7D29C-FDA2-49C9-A3B7-35FD193C3EAF}" destId="{66B34B68-2FBA-4E20-A3F4-2B32C093D565}" srcOrd="2" destOrd="0" presId="urn:microsoft.com/office/officeart/2005/8/layout/hProcess7#1"/>
    <dgm:cxn modelId="{C8E1473C-B6A8-4B01-9715-39FECD65CD1A}" type="presParOf" srcId="{A4C2A0ED-0DAC-4E32-BBD4-8892C2B08B23}" destId="{BF8564F4-5E49-4211-A07C-1D778F22FA10}" srcOrd="3" destOrd="0" presId="urn:microsoft.com/office/officeart/2005/8/layout/hProcess7#1"/>
    <dgm:cxn modelId="{A6429890-BFD7-484B-9AEE-AC4FAAB60EA7}" type="presParOf" srcId="{A4C2A0ED-0DAC-4E32-BBD4-8892C2B08B23}" destId="{3C2A7CE4-0E48-43FB-A06B-29C94E489097}" srcOrd="4" destOrd="0" presId="urn:microsoft.com/office/officeart/2005/8/layout/hProcess7#1"/>
    <dgm:cxn modelId="{0B78E3EA-0231-4816-94ED-4A4888B10698}" type="presParOf" srcId="{3C2A7CE4-0E48-43FB-A06B-29C94E489097}" destId="{250C3B64-8FE7-4471-AEA3-735BF2364114}" srcOrd="0" destOrd="0" presId="urn:microsoft.com/office/officeart/2005/8/layout/hProcess7#1"/>
    <dgm:cxn modelId="{1B8F9F30-1F34-4DC6-A0F7-B942099EBE12}" type="presParOf" srcId="{3C2A7CE4-0E48-43FB-A06B-29C94E489097}" destId="{7774C3E7-38EB-4D24-9E9D-562E5DDF6949}" srcOrd="1" destOrd="0" presId="urn:microsoft.com/office/officeart/2005/8/layout/hProcess7#1"/>
    <dgm:cxn modelId="{44415EA9-C6FA-43F6-BB46-90549CDE3AB4}" type="presParOf" srcId="{3C2A7CE4-0E48-43FB-A06B-29C94E489097}" destId="{53722FFC-9277-40B9-9A90-314542334573}" srcOrd="2" destOrd="0" presId="urn:microsoft.com/office/officeart/2005/8/layout/hProcess7#1"/>
    <dgm:cxn modelId="{7B95FBC8-A201-47CF-B162-323D56511C8A}" type="presParOf" srcId="{A4C2A0ED-0DAC-4E32-BBD4-8892C2B08B23}" destId="{ACC576CC-37B7-44DD-92FF-AB095A3D1281}" srcOrd="5" destOrd="0" presId="urn:microsoft.com/office/officeart/2005/8/layout/hProcess7#1"/>
    <dgm:cxn modelId="{03143069-7826-416F-987A-51E1DA9E47EF}" type="presParOf" srcId="{A4C2A0ED-0DAC-4E32-BBD4-8892C2B08B23}" destId="{45280D58-3B1C-437E-8308-44CD92C06BBD}" srcOrd="6" destOrd="0" presId="urn:microsoft.com/office/officeart/2005/8/layout/hProcess7#1"/>
    <dgm:cxn modelId="{62B4F670-F89F-4720-862D-1AC636C15936}" type="presParOf" srcId="{45280D58-3B1C-437E-8308-44CD92C06BBD}" destId="{8E39E7AD-2782-4E30-98D2-291B7C43ACA3}" srcOrd="0" destOrd="0" presId="urn:microsoft.com/office/officeart/2005/8/layout/hProcess7#1"/>
    <dgm:cxn modelId="{16361490-750C-4E24-BFF0-230EA92013DA}" type="presParOf" srcId="{45280D58-3B1C-437E-8308-44CD92C06BBD}" destId="{FC4977C4-A6DF-446B-BDCC-EB55FAF774D0}" srcOrd="1" destOrd="0" presId="urn:microsoft.com/office/officeart/2005/8/layout/hProcess7#1"/>
    <dgm:cxn modelId="{B911BCD6-F6F3-4B87-ADD1-7203034B45F2}" type="presParOf" srcId="{45280D58-3B1C-437E-8308-44CD92C06BBD}" destId="{276F0B56-DC76-4780-869F-BDB143810708}" srcOrd="2" destOrd="0" presId="urn:microsoft.com/office/officeart/2005/8/layout/hProcess7#1"/>
    <dgm:cxn modelId="{6CB0DE1D-A14A-45D0-9001-21526505CD2C}" type="presParOf" srcId="{A4C2A0ED-0DAC-4E32-BBD4-8892C2B08B23}" destId="{7C77EF81-00C2-4646-A18C-8A4173D9C462}" srcOrd="7" destOrd="0" presId="urn:microsoft.com/office/officeart/2005/8/layout/hProcess7#1"/>
    <dgm:cxn modelId="{1B51B674-65BA-4D42-AD76-EBD6A412231B}" type="presParOf" srcId="{A4C2A0ED-0DAC-4E32-BBD4-8892C2B08B23}" destId="{A5214D1E-43D1-419B-8C7F-C4FAE603042C}" srcOrd="8" destOrd="0" presId="urn:microsoft.com/office/officeart/2005/8/layout/hProcess7#1"/>
    <dgm:cxn modelId="{24C0CA3E-ADE8-4111-9B71-D5F20A46E511}" type="presParOf" srcId="{A5214D1E-43D1-419B-8C7F-C4FAE603042C}" destId="{B697FF03-7DD3-4FDD-8AEB-62C650AFC274}" srcOrd="0" destOrd="0" presId="urn:microsoft.com/office/officeart/2005/8/layout/hProcess7#1"/>
    <dgm:cxn modelId="{2263D1C3-CD61-4236-A1C3-75D2042B74D1}" type="presParOf" srcId="{A5214D1E-43D1-419B-8C7F-C4FAE603042C}" destId="{34D5DA52-48EC-4EBF-89AF-3525DAA103C5}" srcOrd="1" destOrd="0" presId="urn:microsoft.com/office/officeart/2005/8/layout/hProcess7#1"/>
    <dgm:cxn modelId="{57D1B891-2487-46EB-8857-4223AE78F2EA}" type="presParOf" srcId="{A5214D1E-43D1-419B-8C7F-C4FAE603042C}" destId="{527BC40D-04CA-4AFA-8858-4A31ADB1B7B4}" srcOrd="2" destOrd="0" presId="urn:microsoft.com/office/officeart/2005/8/layout/hProcess7#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09D4B-3952-4ECD-AAAA-D1FE0CB3EABB}" type="doc">
      <dgm:prSet loTypeId="urn:microsoft.com/office/officeart/2005/8/layout/hList1" loCatId="list" qsTypeId="urn:microsoft.com/office/officeart/2005/8/quickstyle/simple1" qsCatId="simple" csTypeId="urn:microsoft.com/office/officeart/2005/8/colors/colorful1#1" csCatId="colorful" phldr="1"/>
      <dgm:spPr/>
      <dgm:t>
        <a:bodyPr/>
        <a:lstStyle/>
        <a:p>
          <a:endParaRPr lang="en-US"/>
        </a:p>
      </dgm:t>
    </dgm:pt>
    <dgm:pt modelId="{65FEC79B-3E24-496F-9720-DC405A21B17A}">
      <dgm:prSet phldrT="[Text]" custT="1"/>
      <dgm:spPr/>
      <dgm:t>
        <a:bodyPr/>
        <a:lstStyle/>
        <a:p>
          <a:r>
            <a:rPr lang="en-US" sz="2400" b="1" dirty="0" smtClean="0">
              <a:latin typeface="Arial" pitchFamily="34" charset="0"/>
              <a:cs typeface="Arial" pitchFamily="34" charset="0"/>
            </a:rPr>
            <a:t>FRONT </a:t>
          </a:r>
        </a:p>
        <a:p>
          <a:r>
            <a:rPr lang="en-US" sz="2400" b="1" dirty="0" smtClean="0">
              <a:latin typeface="Arial" pitchFamily="34" charset="0"/>
              <a:cs typeface="Arial" pitchFamily="34" charset="0"/>
            </a:rPr>
            <a:t>MATTER</a:t>
          </a:r>
          <a:endParaRPr lang="en-US" sz="2400" b="1" dirty="0">
            <a:latin typeface="Arial" pitchFamily="34" charset="0"/>
            <a:cs typeface="Arial" pitchFamily="34" charset="0"/>
          </a:endParaRPr>
        </a:p>
      </dgm:t>
    </dgm:pt>
    <dgm:pt modelId="{58008E0C-A200-4C03-B1A2-A09C1B91623C}" type="parTrans" cxnId="{7FDB432E-CC83-4E2A-895A-AC408F07EDD0}">
      <dgm:prSet/>
      <dgm:spPr/>
      <dgm:t>
        <a:bodyPr/>
        <a:lstStyle/>
        <a:p>
          <a:endParaRPr lang="en-US"/>
        </a:p>
      </dgm:t>
    </dgm:pt>
    <dgm:pt modelId="{9AA2D5E5-2938-4780-AE43-EAB5C8F4278B}" type="sibTrans" cxnId="{7FDB432E-CC83-4E2A-895A-AC408F07EDD0}">
      <dgm:prSet/>
      <dgm:spPr/>
      <dgm:t>
        <a:bodyPr/>
        <a:lstStyle/>
        <a:p>
          <a:endParaRPr lang="en-US"/>
        </a:p>
      </dgm:t>
    </dgm:pt>
    <dgm:pt modelId="{C6A13598-B4B5-44F8-9904-90C5A8F925F5}">
      <dgm:prSet phldrT="[Text]"/>
      <dgm:spPr/>
      <dgm:t>
        <a:bodyPr/>
        <a:lstStyle/>
        <a:p>
          <a:r>
            <a:rPr lang="en-US" dirty="0" smtClean="0"/>
            <a:t>Transmittal</a:t>
          </a:r>
          <a:endParaRPr lang="en-US" dirty="0"/>
        </a:p>
      </dgm:t>
    </dgm:pt>
    <dgm:pt modelId="{6B236066-C65E-482E-A037-3B2EE677D4BD}" type="parTrans" cxnId="{1AAFE851-00DE-4967-8BA2-45F69F933FDB}">
      <dgm:prSet/>
      <dgm:spPr/>
      <dgm:t>
        <a:bodyPr/>
        <a:lstStyle/>
        <a:p>
          <a:endParaRPr lang="en-US"/>
        </a:p>
      </dgm:t>
    </dgm:pt>
    <dgm:pt modelId="{B8B86D80-4D43-46B7-8052-DBDDDAAF1263}" type="sibTrans" cxnId="{1AAFE851-00DE-4967-8BA2-45F69F933FDB}">
      <dgm:prSet/>
      <dgm:spPr/>
      <dgm:t>
        <a:bodyPr/>
        <a:lstStyle/>
        <a:p>
          <a:endParaRPr lang="en-US"/>
        </a:p>
      </dgm:t>
    </dgm:pt>
    <dgm:pt modelId="{53550DE9-C68E-4AE9-B52A-35A41E0CAA42}">
      <dgm:prSet phldrT="[Text]" custT="1"/>
      <dgm:spPr/>
      <dgm:t>
        <a:bodyPr/>
        <a:lstStyle/>
        <a:p>
          <a:r>
            <a:rPr lang="en-US" sz="2400" b="1" dirty="0" smtClean="0">
              <a:latin typeface="Arial" pitchFamily="34" charset="0"/>
              <a:cs typeface="Arial" pitchFamily="34" charset="0"/>
            </a:rPr>
            <a:t>BODY</a:t>
          </a:r>
          <a:r>
            <a:rPr lang="en-US" sz="1800" dirty="0" smtClean="0"/>
            <a:t>	</a:t>
          </a:r>
          <a:endParaRPr lang="en-US" sz="1800" dirty="0"/>
        </a:p>
      </dgm:t>
    </dgm:pt>
    <dgm:pt modelId="{73CB12F4-172F-405D-8683-DDD07D54AD4E}" type="parTrans" cxnId="{AE51C0B9-5198-4E8E-9FDD-D9E389CECBBE}">
      <dgm:prSet/>
      <dgm:spPr/>
      <dgm:t>
        <a:bodyPr/>
        <a:lstStyle/>
        <a:p>
          <a:endParaRPr lang="en-US"/>
        </a:p>
      </dgm:t>
    </dgm:pt>
    <dgm:pt modelId="{92D946C9-027E-483C-A792-54093E026C19}" type="sibTrans" cxnId="{AE51C0B9-5198-4E8E-9FDD-D9E389CECBBE}">
      <dgm:prSet/>
      <dgm:spPr/>
      <dgm:t>
        <a:bodyPr/>
        <a:lstStyle/>
        <a:p>
          <a:endParaRPr lang="en-US"/>
        </a:p>
      </dgm:t>
    </dgm:pt>
    <dgm:pt modelId="{2C35EAC9-CE04-4DA0-84D4-3CA15F9BC3E9}">
      <dgm:prSet phldrT="[Text]"/>
      <dgm:spPr/>
      <dgm:t>
        <a:bodyPr/>
        <a:lstStyle/>
        <a:p>
          <a:r>
            <a:rPr lang="en-US" dirty="0" smtClean="0"/>
            <a:t>Introduction</a:t>
          </a:r>
          <a:endParaRPr lang="en-US" dirty="0"/>
        </a:p>
      </dgm:t>
    </dgm:pt>
    <dgm:pt modelId="{12004E6D-4EA2-4BBD-9BC0-9AC6C4A4F9CF}" type="parTrans" cxnId="{1F5A9930-2EF0-48A7-AE18-5678DCE40109}">
      <dgm:prSet/>
      <dgm:spPr/>
      <dgm:t>
        <a:bodyPr/>
        <a:lstStyle/>
        <a:p>
          <a:endParaRPr lang="en-US"/>
        </a:p>
      </dgm:t>
    </dgm:pt>
    <dgm:pt modelId="{7B26C395-65E7-48D8-8284-8EE659F0FB4D}" type="sibTrans" cxnId="{1F5A9930-2EF0-48A7-AE18-5678DCE40109}">
      <dgm:prSet/>
      <dgm:spPr/>
      <dgm:t>
        <a:bodyPr/>
        <a:lstStyle/>
        <a:p>
          <a:endParaRPr lang="en-US"/>
        </a:p>
      </dgm:t>
    </dgm:pt>
    <dgm:pt modelId="{265EA5AF-F6AB-4D39-8B94-930005D7F650}">
      <dgm:prSet phldrT="[Text]" custT="1"/>
      <dgm:spPr/>
      <dgm:t>
        <a:bodyPr/>
        <a:lstStyle/>
        <a:p>
          <a:r>
            <a:rPr lang="en-US" sz="2400" b="1" dirty="0" smtClean="0">
              <a:latin typeface="Arial" pitchFamily="34" charset="0"/>
              <a:cs typeface="Arial" pitchFamily="34" charset="0"/>
            </a:rPr>
            <a:t>BACK</a:t>
          </a:r>
        </a:p>
        <a:p>
          <a:r>
            <a:rPr lang="en-US" sz="2400" b="1" dirty="0" smtClean="0">
              <a:latin typeface="Arial" pitchFamily="34" charset="0"/>
              <a:cs typeface="Arial" pitchFamily="34" charset="0"/>
            </a:rPr>
            <a:t>MATTER</a:t>
          </a:r>
          <a:endParaRPr lang="en-US" sz="2400" b="1" dirty="0">
            <a:latin typeface="Arial" pitchFamily="34" charset="0"/>
            <a:cs typeface="Arial" pitchFamily="34" charset="0"/>
          </a:endParaRPr>
        </a:p>
      </dgm:t>
    </dgm:pt>
    <dgm:pt modelId="{C48494A5-F146-46B7-B107-957DFAF76CB5}" type="parTrans" cxnId="{E8CB076D-39AC-4CF0-83A9-8D47A62B0155}">
      <dgm:prSet/>
      <dgm:spPr/>
      <dgm:t>
        <a:bodyPr/>
        <a:lstStyle/>
        <a:p>
          <a:endParaRPr lang="en-US"/>
        </a:p>
      </dgm:t>
    </dgm:pt>
    <dgm:pt modelId="{0634CB1E-AA29-4F51-9A3F-2516B53DDF89}" type="sibTrans" cxnId="{E8CB076D-39AC-4CF0-83A9-8D47A62B0155}">
      <dgm:prSet/>
      <dgm:spPr/>
      <dgm:t>
        <a:bodyPr/>
        <a:lstStyle/>
        <a:p>
          <a:endParaRPr lang="en-US"/>
        </a:p>
      </dgm:t>
    </dgm:pt>
    <dgm:pt modelId="{7602C734-C7D1-4543-8AD4-0FDA266FBA4B}">
      <dgm:prSet phldrT="[Text]"/>
      <dgm:spPr/>
      <dgm:t>
        <a:bodyPr/>
        <a:lstStyle/>
        <a:p>
          <a:r>
            <a:rPr lang="en-US" dirty="0" smtClean="0"/>
            <a:t>Glossary</a:t>
          </a:r>
          <a:endParaRPr lang="en-US" dirty="0"/>
        </a:p>
      </dgm:t>
    </dgm:pt>
    <dgm:pt modelId="{C4994C28-1601-4AA1-885F-EDF424802420}" type="parTrans" cxnId="{305E68B7-7A6B-4536-A034-5772A74C0C45}">
      <dgm:prSet/>
      <dgm:spPr/>
      <dgm:t>
        <a:bodyPr/>
        <a:lstStyle/>
        <a:p>
          <a:endParaRPr lang="en-US"/>
        </a:p>
      </dgm:t>
    </dgm:pt>
    <dgm:pt modelId="{62D48209-D995-4B02-8E7F-A93E8343E1FE}" type="sibTrans" cxnId="{305E68B7-7A6B-4536-A034-5772A74C0C45}">
      <dgm:prSet/>
      <dgm:spPr/>
      <dgm:t>
        <a:bodyPr/>
        <a:lstStyle/>
        <a:p>
          <a:endParaRPr lang="en-US"/>
        </a:p>
      </dgm:t>
    </dgm:pt>
    <dgm:pt modelId="{8BE7497B-281E-49DA-8354-06A28749B7AD}">
      <dgm:prSet phldrT="[Text]"/>
      <dgm:spPr/>
      <dgm:t>
        <a:bodyPr/>
        <a:lstStyle/>
        <a:p>
          <a:r>
            <a:rPr lang="en-US" dirty="0" smtClean="0"/>
            <a:t>Cover Page</a:t>
          </a:r>
          <a:endParaRPr lang="en-US" dirty="0"/>
        </a:p>
      </dgm:t>
    </dgm:pt>
    <dgm:pt modelId="{AC8D5D77-6243-4199-8C8E-28004212E595}" type="parTrans" cxnId="{03CFDFBD-0AFC-4BC1-A150-337BE9EF8963}">
      <dgm:prSet/>
      <dgm:spPr/>
      <dgm:t>
        <a:bodyPr/>
        <a:lstStyle/>
        <a:p>
          <a:endParaRPr lang="en-US"/>
        </a:p>
      </dgm:t>
    </dgm:pt>
    <dgm:pt modelId="{D3C127C3-8EE7-43DA-BE4D-9479BD8F2E6D}" type="sibTrans" cxnId="{03CFDFBD-0AFC-4BC1-A150-337BE9EF8963}">
      <dgm:prSet/>
      <dgm:spPr/>
      <dgm:t>
        <a:bodyPr/>
        <a:lstStyle/>
        <a:p>
          <a:endParaRPr lang="en-US"/>
        </a:p>
      </dgm:t>
    </dgm:pt>
    <dgm:pt modelId="{D6962243-9CB1-4282-A2A8-1963722E2EB7}">
      <dgm:prSet phldrT="[Text]"/>
      <dgm:spPr/>
      <dgm:t>
        <a:bodyPr/>
        <a:lstStyle/>
        <a:p>
          <a:r>
            <a:rPr lang="en-US" dirty="0" smtClean="0"/>
            <a:t>Title Page</a:t>
          </a:r>
          <a:endParaRPr lang="en-US" dirty="0"/>
        </a:p>
      </dgm:t>
    </dgm:pt>
    <dgm:pt modelId="{924C9A01-F0C2-4881-A7C1-145186C3C1FA}" type="parTrans" cxnId="{EB860FA8-381E-45D1-B82A-DEAE727EBAEF}">
      <dgm:prSet/>
      <dgm:spPr/>
      <dgm:t>
        <a:bodyPr/>
        <a:lstStyle/>
        <a:p>
          <a:endParaRPr lang="en-US"/>
        </a:p>
      </dgm:t>
    </dgm:pt>
    <dgm:pt modelId="{CED963AD-CA19-41F0-AF3A-FDAC07789BCE}" type="sibTrans" cxnId="{EB860FA8-381E-45D1-B82A-DEAE727EBAEF}">
      <dgm:prSet/>
      <dgm:spPr/>
      <dgm:t>
        <a:bodyPr/>
        <a:lstStyle/>
        <a:p>
          <a:endParaRPr lang="en-US"/>
        </a:p>
      </dgm:t>
    </dgm:pt>
    <dgm:pt modelId="{413B3B8D-EE82-4DBC-84E7-61B426AEF6A8}">
      <dgm:prSet phldrT="[Text]"/>
      <dgm:spPr/>
      <dgm:t>
        <a:bodyPr/>
        <a:lstStyle/>
        <a:p>
          <a:r>
            <a:rPr lang="en-US" dirty="0" smtClean="0"/>
            <a:t>*</a:t>
          </a:r>
          <a:r>
            <a:rPr lang="en-US" i="1" dirty="0" smtClean="0"/>
            <a:t>Abstract</a:t>
          </a:r>
          <a:endParaRPr lang="en-US" i="1" dirty="0"/>
        </a:p>
      </dgm:t>
    </dgm:pt>
    <dgm:pt modelId="{DAA2B1D6-A949-4D4B-A36F-52844533E584}" type="parTrans" cxnId="{1E40C321-DF10-4D20-89FF-12A537776DB0}">
      <dgm:prSet/>
      <dgm:spPr/>
      <dgm:t>
        <a:bodyPr/>
        <a:lstStyle/>
        <a:p>
          <a:endParaRPr lang="en-US"/>
        </a:p>
      </dgm:t>
    </dgm:pt>
    <dgm:pt modelId="{125756EF-DBC5-4425-AD95-14E7354E37F0}" type="sibTrans" cxnId="{1E40C321-DF10-4D20-89FF-12A537776DB0}">
      <dgm:prSet/>
      <dgm:spPr/>
      <dgm:t>
        <a:bodyPr/>
        <a:lstStyle/>
        <a:p>
          <a:endParaRPr lang="en-US"/>
        </a:p>
      </dgm:t>
    </dgm:pt>
    <dgm:pt modelId="{8CA3F964-9A46-4E23-B1FD-C201273ECAF2}">
      <dgm:prSet phldrT="[Text]"/>
      <dgm:spPr/>
      <dgm:t>
        <a:bodyPr/>
        <a:lstStyle/>
        <a:p>
          <a:r>
            <a:rPr lang="en-US" dirty="0" smtClean="0"/>
            <a:t>Table of Contents</a:t>
          </a:r>
          <a:endParaRPr lang="en-US" dirty="0"/>
        </a:p>
      </dgm:t>
    </dgm:pt>
    <dgm:pt modelId="{87AA6E64-8861-456F-82CF-B1E05C2BA6EA}" type="parTrans" cxnId="{F38E4165-5087-4680-BE0F-21E1F5CB8B48}">
      <dgm:prSet/>
      <dgm:spPr/>
      <dgm:t>
        <a:bodyPr/>
        <a:lstStyle/>
        <a:p>
          <a:endParaRPr lang="en-US"/>
        </a:p>
      </dgm:t>
    </dgm:pt>
    <dgm:pt modelId="{DF8FFF9B-4F11-4A71-B6FF-3E97F6585F80}" type="sibTrans" cxnId="{F38E4165-5087-4680-BE0F-21E1F5CB8B48}">
      <dgm:prSet/>
      <dgm:spPr/>
      <dgm:t>
        <a:bodyPr/>
        <a:lstStyle/>
        <a:p>
          <a:endParaRPr lang="en-US"/>
        </a:p>
      </dgm:t>
    </dgm:pt>
    <dgm:pt modelId="{ED8DD2A8-72B0-4CE3-A6BA-33D667C7FF3A}">
      <dgm:prSet phldrT="[Text]"/>
      <dgm:spPr/>
      <dgm:t>
        <a:bodyPr/>
        <a:lstStyle/>
        <a:p>
          <a:r>
            <a:rPr lang="en-US" dirty="0" smtClean="0"/>
            <a:t>List of Illustration</a:t>
          </a:r>
          <a:endParaRPr lang="en-US" dirty="0"/>
        </a:p>
      </dgm:t>
    </dgm:pt>
    <dgm:pt modelId="{E84913F7-0AFF-4336-92A5-35996F1CE2CB}" type="parTrans" cxnId="{7ACCEEEB-7995-4EAC-9EA7-D96D4636C3AC}">
      <dgm:prSet/>
      <dgm:spPr/>
      <dgm:t>
        <a:bodyPr/>
        <a:lstStyle/>
        <a:p>
          <a:endParaRPr lang="en-US"/>
        </a:p>
      </dgm:t>
    </dgm:pt>
    <dgm:pt modelId="{4F4A0D53-E798-4450-A41F-28C541F89C25}" type="sibTrans" cxnId="{7ACCEEEB-7995-4EAC-9EA7-D96D4636C3AC}">
      <dgm:prSet/>
      <dgm:spPr/>
      <dgm:t>
        <a:bodyPr/>
        <a:lstStyle/>
        <a:p>
          <a:endParaRPr lang="en-US"/>
        </a:p>
      </dgm:t>
    </dgm:pt>
    <dgm:pt modelId="{BCEDBAD4-CA42-4FC4-AC45-2867E244A652}">
      <dgm:prSet phldrT="[Text]"/>
      <dgm:spPr/>
      <dgm:t>
        <a:bodyPr/>
        <a:lstStyle/>
        <a:p>
          <a:r>
            <a:rPr lang="en-US" dirty="0" smtClean="0"/>
            <a:t>*</a:t>
          </a:r>
          <a:r>
            <a:rPr lang="en-US" i="1" dirty="0" smtClean="0"/>
            <a:t>Executive Summary</a:t>
          </a:r>
          <a:endParaRPr lang="en-US" i="1" dirty="0"/>
        </a:p>
      </dgm:t>
    </dgm:pt>
    <dgm:pt modelId="{C055ED4F-0A1F-4946-B46A-ADDB8B04DA1F}" type="parTrans" cxnId="{FF6345B3-DC4D-4AD4-A393-745984140E82}">
      <dgm:prSet/>
      <dgm:spPr/>
      <dgm:t>
        <a:bodyPr/>
        <a:lstStyle/>
        <a:p>
          <a:endParaRPr lang="en-US"/>
        </a:p>
      </dgm:t>
    </dgm:pt>
    <dgm:pt modelId="{292A9DAD-078E-4F95-A17F-36F0D688EBE6}" type="sibTrans" cxnId="{FF6345B3-DC4D-4AD4-A393-745984140E82}">
      <dgm:prSet/>
      <dgm:spPr/>
      <dgm:t>
        <a:bodyPr/>
        <a:lstStyle/>
        <a:p>
          <a:endParaRPr lang="en-US"/>
        </a:p>
      </dgm:t>
    </dgm:pt>
    <dgm:pt modelId="{092ACE86-7D1B-4408-A032-21F90AC41BC1}">
      <dgm:prSet phldrT="[Text]"/>
      <dgm:spPr/>
      <dgm:t>
        <a:bodyPr/>
        <a:lstStyle/>
        <a:p>
          <a:r>
            <a:rPr lang="en-US" dirty="0" smtClean="0"/>
            <a:t>Methods</a:t>
          </a:r>
          <a:endParaRPr lang="en-US" dirty="0"/>
        </a:p>
      </dgm:t>
    </dgm:pt>
    <dgm:pt modelId="{8179A248-99D8-4C59-88FA-1D86D667BF84}" type="parTrans" cxnId="{0B8F14D7-1107-4DE9-9805-68AF68DF5E3E}">
      <dgm:prSet/>
      <dgm:spPr/>
      <dgm:t>
        <a:bodyPr/>
        <a:lstStyle/>
        <a:p>
          <a:endParaRPr lang="en-US"/>
        </a:p>
      </dgm:t>
    </dgm:pt>
    <dgm:pt modelId="{DBCB93F0-399C-4E11-89A8-369B53D9DC79}" type="sibTrans" cxnId="{0B8F14D7-1107-4DE9-9805-68AF68DF5E3E}">
      <dgm:prSet/>
      <dgm:spPr/>
      <dgm:t>
        <a:bodyPr/>
        <a:lstStyle/>
        <a:p>
          <a:endParaRPr lang="en-US"/>
        </a:p>
      </dgm:t>
    </dgm:pt>
    <dgm:pt modelId="{760C7164-64B9-48B0-B224-2EB98CD711F3}">
      <dgm:prSet phldrT="[Text]"/>
      <dgm:spPr/>
      <dgm:t>
        <a:bodyPr/>
        <a:lstStyle/>
        <a:p>
          <a:r>
            <a:rPr lang="en-US" dirty="0" smtClean="0"/>
            <a:t>Results</a:t>
          </a:r>
          <a:endParaRPr lang="en-US" dirty="0"/>
        </a:p>
      </dgm:t>
    </dgm:pt>
    <dgm:pt modelId="{67962CE1-BD8D-41F3-94FF-CC18C4CEAF4A}" type="parTrans" cxnId="{11021A98-7CBB-46DD-B521-60E4AF1507F7}">
      <dgm:prSet/>
      <dgm:spPr/>
      <dgm:t>
        <a:bodyPr/>
        <a:lstStyle/>
        <a:p>
          <a:endParaRPr lang="en-US"/>
        </a:p>
      </dgm:t>
    </dgm:pt>
    <dgm:pt modelId="{E9E09A6A-0AFF-4CED-802C-C7483482A936}" type="sibTrans" cxnId="{11021A98-7CBB-46DD-B521-60E4AF1507F7}">
      <dgm:prSet/>
      <dgm:spPr/>
      <dgm:t>
        <a:bodyPr/>
        <a:lstStyle/>
        <a:p>
          <a:endParaRPr lang="en-US"/>
        </a:p>
      </dgm:t>
    </dgm:pt>
    <dgm:pt modelId="{388E68E4-79D6-49B1-8843-F1AA9B4E82F8}">
      <dgm:prSet phldrT="[Text]"/>
      <dgm:spPr/>
      <dgm:t>
        <a:bodyPr/>
        <a:lstStyle/>
        <a:p>
          <a:r>
            <a:rPr lang="en-US" dirty="0" smtClean="0"/>
            <a:t>Conclusion</a:t>
          </a:r>
          <a:endParaRPr lang="en-US" dirty="0"/>
        </a:p>
      </dgm:t>
    </dgm:pt>
    <dgm:pt modelId="{D5684584-46AC-4F88-93B9-60B714AEA75D}" type="parTrans" cxnId="{18BFF6D5-230B-4D41-A559-255B7DDD0D82}">
      <dgm:prSet/>
      <dgm:spPr/>
      <dgm:t>
        <a:bodyPr/>
        <a:lstStyle/>
        <a:p>
          <a:endParaRPr lang="en-US"/>
        </a:p>
      </dgm:t>
    </dgm:pt>
    <dgm:pt modelId="{E6F2B53E-D5EC-4C11-9112-8C858470ACE5}" type="sibTrans" cxnId="{18BFF6D5-230B-4D41-A559-255B7DDD0D82}">
      <dgm:prSet/>
      <dgm:spPr/>
      <dgm:t>
        <a:bodyPr/>
        <a:lstStyle/>
        <a:p>
          <a:endParaRPr lang="en-US"/>
        </a:p>
      </dgm:t>
    </dgm:pt>
    <dgm:pt modelId="{814531BA-70FD-46B8-B2CA-D50DB9930D15}">
      <dgm:prSet phldrT="[Text]"/>
      <dgm:spPr/>
      <dgm:t>
        <a:bodyPr/>
        <a:lstStyle/>
        <a:p>
          <a:r>
            <a:rPr lang="en-US" dirty="0" smtClean="0"/>
            <a:t>Recommendation</a:t>
          </a:r>
          <a:endParaRPr lang="en-US" dirty="0"/>
        </a:p>
      </dgm:t>
    </dgm:pt>
    <dgm:pt modelId="{9D0A27BC-B6FB-411F-AABE-1E6D378125D8}" type="parTrans" cxnId="{C6CA5095-1B22-4120-9CD2-CA98ADD1AE9E}">
      <dgm:prSet/>
      <dgm:spPr/>
      <dgm:t>
        <a:bodyPr/>
        <a:lstStyle/>
        <a:p>
          <a:endParaRPr lang="en-US"/>
        </a:p>
      </dgm:t>
    </dgm:pt>
    <dgm:pt modelId="{41899DE8-D941-4BB4-86AA-3A8D79D290F6}" type="sibTrans" cxnId="{C6CA5095-1B22-4120-9CD2-CA98ADD1AE9E}">
      <dgm:prSet/>
      <dgm:spPr/>
      <dgm:t>
        <a:bodyPr/>
        <a:lstStyle/>
        <a:p>
          <a:endParaRPr lang="en-US"/>
        </a:p>
      </dgm:t>
    </dgm:pt>
    <dgm:pt modelId="{51544D7E-CC00-4178-943D-B5195AEA1119}">
      <dgm:prSet phldrT="[Text]"/>
      <dgm:spPr/>
      <dgm:t>
        <a:bodyPr/>
        <a:lstStyle/>
        <a:p>
          <a:r>
            <a:rPr lang="en-US" dirty="0" smtClean="0"/>
            <a:t>References</a:t>
          </a:r>
          <a:endParaRPr lang="en-US" dirty="0"/>
        </a:p>
      </dgm:t>
    </dgm:pt>
    <dgm:pt modelId="{8D3EC1E5-9C3E-4DF4-87CC-BED400749A2B}" type="parTrans" cxnId="{7770B25F-4A32-447F-9FD7-DE048461691D}">
      <dgm:prSet/>
      <dgm:spPr/>
      <dgm:t>
        <a:bodyPr/>
        <a:lstStyle/>
        <a:p>
          <a:endParaRPr lang="en-US"/>
        </a:p>
      </dgm:t>
    </dgm:pt>
    <dgm:pt modelId="{58C9BD98-636A-4B0C-85A6-AB9599B5B4D3}" type="sibTrans" cxnId="{7770B25F-4A32-447F-9FD7-DE048461691D}">
      <dgm:prSet/>
      <dgm:spPr/>
      <dgm:t>
        <a:bodyPr/>
        <a:lstStyle/>
        <a:p>
          <a:endParaRPr lang="en-US"/>
        </a:p>
      </dgm:t>
    </dgm:pt>
    <dgm:pt modelId="{DABA982D-32E9-4A0F-8A71-E659F1134C8A}">
      <dgm:prSet phldrT="[Text]"/>
      <dgm:spPr/>
      <dgm:t>
        <a:bodyPr/>
        <a:lstStyle/>
        <a:p>
          <a:r>
            <a:rPr lang="en-US" dirty="0" smtClean="0"/>
            <a:t>Appendix</a:t>
          </a:r>
          <a:endParaRPr lang="en-US" dirty="0"/>
        </a:p>
      </dgm:t>
    </dgm:pt>
    <dgm:pt modelId="{A4080C23-BD94-4A33-8C11-98F194489EBA}" type="parTrans" cxnId="{129CA5B9-D8F5-46CC-BAC2-DC2376DAB87A}">
      <dgm:prSet/>
      <dgm:spPr/>
      <dgm:t>
        <a:bodyPr/>
        <a:lstStyle/>
        <a:p>
          <a:endParaRPr lang="en-US"/>
        </a:p>
      </dgm:t>
    </dgm:pt>
    <dgm:pt modelId="{6D0F82B8-E415-4D6C-B6F5-FB154A477468}" type="sibTrans" cxnId="{129CA5B9-D8F5-46CC-BAC2-DC2376DAB87A}">
      <dgm:prSet/>
      <dgm:spPr/>
      <dgm:t>
        <a:bodyPr/>
        <a:lstStyle/>
        <a:p>
          <a:endParaRPr lang="en-US"/>
        </a:p>
      </dgm:t>
    </dgm:pt>
    <dgm:pt modelId="{8EDBFD78-C59C-443D-BD17-0143B1D38647}">
      <dgm:prSet phldrT="[Text]"/>
      <dgm:spPr/>
      <dgm:t>
        <a:bodyPr/>
        <a:lstStyle/>
        <a:p>
          <a:r>
            <a:rPr lang="en-US" dirty="0" smtClean="0"/>
            <a:t>List of Tables</a:t>
          </a:r>
          <a:endParaRPr lang="en-US" dirty="0"/>
        </a:p>
      </dgm:t>
    </dgm:pt>
    <dgm:pt modelId="{8B161F2B-BAF8-425E-B14E-F38BC780CEBE}" type="parTrans" cxnId="{5A0B0197-6E3D-477A-B18E-95D5CC07FA11}">
      <dgm:prSet/>
      <dgm:spPr/>
      <dgm:t>
        <a:bodyPr/>
        <a:lstStyle/>
        <a:p>
          <a:endParaRPr lang="en-US"/>
        </a:p>
      </dgm:t>
    </dgm:pt>
    <dgm:pt modelId="{6E07D1EB-AE14-4050-9B70-68EFC5FA62F0}" type="sibTrans" cxnId="{5A0B0197-6E3D-477A-B18E-95D5CC07FA11}">
      <dgm:prSet/>
      <dgm:spPr/>
      <dgm:t>
        <a:bodyPr/>
        <a:lstStyle/>
        <a:p>
          <a:endParaRPr lang="en-US"/>
        </a:p>
      </dgm:t>
    </dgm:pt>
    <dgm:pt modelId="{964EB959-58A2-46E1-B5B1-6A1F824091D5}" type="pres">
      <dgm:prSet presAssocID="{8D709D4B-3952-4ECD-AAAA-D1FE0CB3EABB}" presName="Name0" presStyleCnt="0">
        <dgm:presLayoutVars>
          <dgm:dir/>
          <dgm:animLvl val="lvl"/>
          <dgm:resizeHandles val="exact"/>
        </dgm:presLayoutVars>
      </dgm:prSet>
      <dgm:spPr/>
      <dgm:t>
        <a:bodyPr/>
        <a:lstStyle/>
        <a:p>
          <a:endParaRPr lang="en-US"/>
        </a:p>
      </dgm:t>
    </dgm:pt>
    <dgm:pt modelId="{8E2F8DD3-F42C-4BAB-AC23-41AD61EFD002}" type="pres">
      <dgm:prSet presAssocID="{65FEC79B-3E24-496F-9720-DC405A21B17A}" presName="composite" presStyleCnt="0"/>
      <dgm:spPr/>
      <dgm:t>
        <a:bodyPr/>
        <a:lstStyle/>
        <a:p>
          <a:endParaRPr lang="en-US"/>
        </a:p>
      </dgm:t>
    </dgm:pt>
    <dgm:pt modelId="{FD736DD3-8F78-4D47-A098-59AEC49F456C}" type="pres">
      <dgm:prSet presAssocID="{65FEC79B-3E24-496F-9720-DC405A21B17A}" presName="parTx" presStyleLbl="alignNode1" presStyleIdx="0" presStyleCnt="3" custScaleY="149455" custLinFactNeighborX="763" custLinFactNeighborY="-30733">
        <dgm:presLayoutVars>
          <dgm:chMax val="0"/>
          <dgm:chPref val="0"/>
          <dgm:bulletEnabled val="1"/>
        </dgm:presLayoutVars>
      </dgm:prSet>
      <dgm:spPr/>
      <dgm:t>
        <a:bodyPr/>
        <a:lstStyle/>
        <a:p>
          <a:endParaRPr lang="en-US"/>
        </a:p>
      </dgm:t>
    </dgm:pt>
    <dgm:pt modelId="{198CB822-58FB-4C30-AAC9-B9B5B38760A4}" type="pres">
      <dgm:prSet presAssocID="{65FEC79B-3E24-496F-9720-DC405A21B17A}" presName="desTx" presStyleLbl="alignAccFollowNode1" presStyleIdx="0" presStyleCnt="3">
        <dgm:presLayoutVars>
          <dgm:bulletEnabled val="1"/>
        </dgm:presLayoutVars>
      </dgm:prSet>
      <dgm:spPr/>
      <dgm:t>
        <a:bodyPr/>
        <a:lstStyle/>
        <a:p>
          <a:endParaRPr lang="en-US"/>
        </a:p>
      </dgm:t>
    </dgm:pt>
    <dgm:pt modelId="{6B6AB5A3-EE58-4DBF-A955-77B1C27FF8EF}" type="pres">
      <dgm:prSet presAssocID="{9AA2D5E5-2938-4780-AE43-EAB5C8F4278B}" presName="space" presStyleCnt="0"/>
      <dgm:spPr/>
      <dgm:t>
        <a:bodyPr/>
        <a:lstStyle/>
        <a:p>
          <a:endParaRPr lang="en-US"/>
        </a:p>
      </dgm:t>
    </dgm:pt>
    <dgm:pt modelId="{8BF3C07B-3730-4687-B067-1D7A3655DD88}" type="pres">
      <dgm:prSet presAssocID="{53550DE9-C68E-4AE9-B52A-35A41E0CAA42}" presName="composite" presStyleCnt="0"/>
      <dgm:spPr/>
      <dgm:t>
        <a:bodyPr/>
        <a:lstStyle/>
        <a:p>
          <a:endParaRPr lang="en-US"/>
        </a:p>
      </dgm:t>
    </dgm:pt>
    <dgm:pt modelId="{8A93CDE8-90FB-4DE6-9499-987FA43A4955}" type="pres">
      <dgm:prSet presAssocID="{53550DE9-C68E-4AE9-B52A-35A41E0CAA42}" presName="parTx" presStyleLbl="alignNode1" presStyleIdx="1" presStyleCnt="3">
        <dgm:presLayoutVars>
          <dgm:chMax val="0"/>
          <dgm:chPref val="0"/>
          <dgm:bulletEnabled val="1"/>
        </dgm:presLayoutVars>
      </dgm:prSet>
      <dgm:spPr/>
      <dgm:t>
        <a:bodyPr/>
        <a:lstStyle/>
        <a:p>
          <a:endParaRPr lang="en-US"/>
        </a:p>
      </dgm:t>
    </dgm:pt>
    <dgm:pt modelId="{24624576-E53A-4EE3-8758-D6BD1569368E}" type="pres">
      <dgm:prSet presAssocID="{53550DE9-C68E-4AE9-B52A-35A41E0CAA42}" presName="desTx" presStyleLbl="alignAccFollowNode1" presStyleIdx="1" presStyleCnt="3">
        <dgm:presLayoutVars>
          <dgm:bulletEnabled val="1"/>
        </dgm:presLayoutVars>
      </dgm:prSet>
      <dgm:spPr/>
      <dgm:t>
        <a:bodyPr/>
        <a:lstStyle/>
        <a:p>
          <a:endParaRPr lang="en-US"/>
        </a:p>
      </dgm:t>
    </dgm:pt>
    <dgm:pt modelId="{F6E4F45D-CFDE-40E3-9F06-B12DC6B65801}" type="pres">
      <dgm:prSet presAssocID="{92D946C9-027E-483C-A792-54093E026C19}" presName="space" presStyleCnt="0"/>
      <dgm:spPr/>
      <dgm:t>
        <a:bodyPr/>
        <a:lstStyle/>
        <a:p>
          <a:endParaRPr lang="en-US"/>
        </a:p>
      </dgm:t>
    </dgm:pt>
    <dgm:pt modelId="{C5011724-2E1D-4B8E-9CED-5C155FE91754}" type="pres">
      <dgm:prSet presAssocID="{265EA5AF-F6AB-4D39-8B94-930005D7F650}" presName="composite" presStyleCnt="0"/>
      <dgm:spPr/>
      <dgm:t>
        <a:bodyPr/>
        <a:lstStyle/>
        <a:p>
          <a:endParaRPr lang="en-US"/>
        </a:p>
      </dgm:t>
    </dgm:pt>
    <dgm:pt modelId="{805EF519-ADD2-4079-B77F-F5C8723D7FA5}" type="pres">
      <dgm:prSet presAssocID="{265EA5AF-F6AB-4D39-8B94-930005D7F650}" presName="parTx" presStyleLbl="alignNode1" presStyleIdx="2" presStyleCnt="3" custScaleY="148369" custLinFactNeighborX="103" custLinFactNeighborY="-33098">
        <dgm:presLayoutVars>
          <dgm:chMax val="0"/>
          <dgm:chPref val="0"/>
          <dgm:bulletEnabled val="1"/>
        </dgm:presLayoutVars>
      </dgm:prSet>
      <dgm:spPr/>
      <dgm:t>
        <a:bodyPr/>
        <a:lstStyle/>
        <a:p>
          <a:endParaRPr lang="en-US"/>
        </a:p>
      </dgm:t>
    </dgm:pt>
    <dgm:pt modelId="{63CA8128-9487-4EF7-8E32-AA9004C6E3D2}" type="pres">
      <dgm:prSet presAssocID="{265EA5AF-F6AB-4D39-8B94-930005D7F650}" presName="desTx" presStyleLbl="alignAccFollowNode1" presStyleIdx="2" presStyleCnt="3">
        <dgm:presLayoutVars>
          <dgm:bulletEnabled val="1"/>
        </dgm:presLayoutVars>
      </dgm:prSet>
      <dgm:spPr/>
      <dgm:t>
        <a:bodyPr/>
        <a:lstStyle/>
        <a:p>
          <a:endParaRPr lang="en-US"/>
        </a:p>
      </dgm:t>
    </dgm:pt>
  </dgm:ptLst>
  <dgm:cxnLst>
    <dgm:cxn modelId="{2D6B5504-C6B6-48B5-A7F1-D020D55D3FE8}" type="presOf" srcId="{814531BA-70FD-46B8-B2CA-D50DB9930D15}" destId="{24624576-E53A-4EE3-8758-D6BD1569368E}" srcOrd="0" destOrd="4" presId="urn:microsoft.com/office/officeart/2005/8/layout/hList1"/>
    <dgm:cxn modelId="{28D28592-8829-4543-8861-32E8916766AE}" type="presOf" srcId="{BCEDBAD4-CA42-4FC4-AC45-2867E244A652}" destId="{198CB822-58FB-4C30-AAC9-B9B5B38760A4}" srcOrd="0" destOrd="7" presId="urn:microsoft.com/office/officeart/2005/8/layout/hList1"/>
    <dgm:cxn modelId="{11021A98-7CBB-46DD-B521-60E4AF1507F7}" srcId="{53550DE9-C68E-4AE9-B52A-35A41E0CAA42}" destId="{760C7164-64B9-48B0-B224-2EB98CD711F3}" srcOrd="2" destOrd="0" parTransId="{67962CE1-BD8D-41F3-94FF-CC18C4CEAF4A}" sibTransId="{E9E09A6A-0AFF-4CED-802C-C7483482A936}"/>
    <dgm:cxn modelId="{C17E5F42-F9E1-4613-8267-C259262C9594}" type="presOf" srcId="{8D709D4B-3952-4ECD-AAAA-D1FE0CB3EABB}" destId="{964EB959-58A2-46E1-B5B1-6A1F824091D5}" srcOrd="0" destOrd="0" presId="urn:microsoft.com/office/officeart/2005/8/layout/hList1"/>
    <dgm:cxn modelId="{5183D476-FD55-452A-8330-AA0FA48C946C}" type="presOf" srcId="{65FEC79B-3E24-496F-9720-DC405A21B17A}" destId="{FD736DD3-8F78-4D47-A098-59AEC49F456C}" srcOrd="0" destOrd="0" presId="urn:microsoft.com/office/officeart/2005/8/layout/hList1"/>
    <dgm:cxn modelId="{5555DA1C-88CF-41FA-8F13-5F2846FB904C}" type="presOf" srcId="{51544D7E-CC00-4178-943D-B5195AEA1119}" destId="{63CA8128-9487-4EF7-8E32-AA9004C6E3D2}" srcOrd="0" destOrd="1" presId="urn:microsoft.com/office/officeart/2005/8/layout/hList1"/>
    <dgm:cxn modelId="{7ACCEEEB-7995-4EAC-9EA7-D96D4636C3AC}" srcId="{65FEC79B-3E24-496F-9720-DC405A21B17A}" destId="{ED8DD2A8-72B0-4CE3-A6BA-33D667C7FF3A}" srcOrd="5" destOrd="0" parTransId="{E84913F7-0AFF-4336-92A5-35996F1CE2CB}" sibTransId="{4F4A0D53-E798-4450-A41F-28C541F89C25}"/>
    <dgm:cxn modelId="{E8CB076D-39AC-4CF0-83A9-8D47A62B0155}" srcId="{8D709D4B-3952-4ECD-AAAA-D1FE0CB3EABB}" destId="{265EA5AF-F6AB-4D39-8B94-930005D7F650}" srcOrd="2" destOrd="0" parTransId="{C48494A5-F146-46B7-B107-957DFAF76CB5}" sibTransId="{0634CB1E-AA29-4F51-9A3F-2516B53DDF89}"/>
    <dgm:cxn modelId="{305E68B7-7A6B-4536-A034-5772A74C0C45}" srcId="{265EA5AF-F6AB-4D39-8B94-930005D7F650}" destId="{7602C734-C7D1-4543-8AD4-0FDA266FBA4B}" srcOrd="0" destOrd="0" parTransId="{C4994C28-1601-4AA1-885F-EDF424802420}" sibTransId="{62D48209-D995-4B02-8E7F-A93E8343E1FE}"/>
    <dgm:cxn modelId="{223D1937-0433-421A-B031-593ADB5FDE6A}" type="presOf" srcId="{D6962243-9CB1-4282-A2A8-1963722E2EB7}" destId="{198CB822-58FB-4C30-AAC9-B9B5B38760A4}" srcOrd="0" destOrd="2" presId="urn:microsoft.com/office/officeart/2005/8/layout/hList1"/>
    <dgm:cxn modelId="{EC737480-9CC5-4D42-B8F2-292AAA584713}" type="presOf" srcId="{760C7164-64B9-48B0-B224-2EB98CD711F3}" destId="{24624576-E53A-4EE3-8758-D6BD1569368E}" srcOrd="0" destOrd="2" presId="urn:microsoft.com/office/officeart/2005/8/layout/hList1"/>
    <dgm:cxn modelId="{18BFF6D5-230B-4D41-A559-255B7DDD0D82}" srcId="{53550DE9-C68E-4AE9-B52A-35A41E0CAA42}" destId="{388E68E4-79D6-49B1-8843-F1AA9B4E82F8}" srcOrd="3" destOrd="0" parTransId="{D5684584-46AC-4F88-93B9-60B714AEA75D}" sibTransId="{E6F2B53E-D5EC-4C11-9112-8C858470ACE5}"/>
    <dgm:cxn modelId="{1F5A9930-2EF0-48A7-AE18-5678DCE40109}" srcId="{53550DE9-C68E-4AE9-B52A-35A41E0CAA42}" destId="{2C35EAC9-CE04-4DA0-84D4-3CA15F9BC3E9}" srcOrd="0" destOrd="0" parTransId="{12004E6D-4EA2-4BBD-9BC0-9AC6C4A4F9CF}" sibTransId="{7B26C395-65E7-48D8-8284-8EE659F0FB4D}"/>
    <dgm:cxn modelId="{576D9A1B-5B0E-4440-AFCD-F9080F4224D7}" type="presOf" srcId="{8CA3F964-9A46-4E23-B1FD-C201273ECAF2}" destId="{198CB822-58FB-4C30-AAC9-B9B5B38760A4}" srcOrd="0" destOrd="4" presId="urn:microsoft.com/office/officeart/2005/8/layout/hList1"/>
    <dgm:cxn modelId="{4DBDE386-FFEA-47C5-9F6F-F60F806001F5}" type="presOf" srcId="{388E68E4-79D6-49B1-8843-F1AA9B4E82F8}" destId="{24624576-E53A-4EE3-8758-D6BD1569368E}" srcOrd="0" destOrd="3" presId="urn:microsoft.com/office/officeart/2005/8/layout/hList1"/>
    <dgm:cxn modelId="{5521A882-D5D6-485A-8543-B61528694058}" type="presOf" srcId="{C6A13598-B4B5-44F8-9904-90C5A8F925F5}" destId="{198CB822-58FB-4C30-AAC9-B9B5B38760A4}" srcOrd="0" destOrd="0" presId="urn:microsoft.com/office/officeart/2005/8/layout/hList1"/>
    <dgm:cxn modelId="{1E40C321-DF10-4D20-89FF-12A537776DB0}" srcId="{65FEC79B-3E24-496F-9720-DC405A21B17A}" destId="{413B3B8D-EE82-4DBC-84E7-61B426AEF6A8}" srcOrd="3" destOrd="0" parTransId="{DAA2B1D6-A949-4D4B-A36F-52844533E584}" sibTransId="{125756EF-DBC5-4425-AD95-14E7354E37F0}"/>
    <dgm:cxn modelId="{129CA5B9-D8F5-46CC-BAC2-DC2376DAB87A}" srcId="{265EA5AF-F6AB-4D39-8B94-930005D7F650}" destId="{DABA982D-32E9-4A0F-8A71-E659F1134C8A}" srcOrd="2" destOrd="0" parTransId="{A4080C23-BD94-4A33-8C11-98F194489EBA}" sibTransId="{6D0F82B8-E415-4D6C-B6F5-FB154A477468}"/>
    <dgm:cxn modelId="{A6F9BA65-754B-4B06-9482-616A06B1419C}" type="presOf" srcId="{7602C734-C7D1-4543-8AD4-0FDA266FBA4B}" destId="{63CA8128-9487-4EF7-8E32-AA9004C6E3D2}" srcOrd="0" destOrd="0" presId="urn:microsoft.com/office/officeart/2005/8/layout/hList1"/>
    <dgm:cxn modelId="{A54B00B4-F9ED-4DF7-9835-E77783B5B90C}" type="presOf" srcId="{53550DE9-C68E-4AE9-B52A-35A41E0CAA42}" destId="{8A93CDE8-90FB-4DE6-9499-987FA43A4955}" srcOrd="0" destOrd="0" presId="urn:microsoft.com/office/officeart/2005/8/layout/hList1"/>
    <dgm:cxn modelId="{0B8F14D7-1107-4DE9-9805-68AF68DF5E3E}" srcId="{53550DE9-C68E-4AE9-B52A-35A41E0CAA42}" destId="{092ACE86-7D1B-4408-A032-21F90AC41BC1}" srcOrd="1" destOrd="0" parTransId="{8179A248-99D8-4C59-88FA-1D86D667BF84}" sibTransId="{DBCB93F0-399C-4E11-89A8-369B53D9DC79}"/>
    <dgm:cxn modelId="{7FDB432E-CC83-4E2A-895A-AC408F07EDD0}" srcId="{8D709D4B-3952-4ECD-AAAA-D1FE0CB3EABB}" destId="{65FEC79B-3E24-496F-9720-DC405A21B17A}" srcOrd="0" destOrd="0" parTransId="{58008E0C-A200-4C03-B1A2-A09C1B91623C}" sibTransId="{9AA2D5E5-2938-4780-AE43-EAB5C8F4278B}"/>
    <dgm:cxn modelId="{0199E3A2-9CE9-40F1-BC5E-769BF9568C7B}" type="presOf" srcId="{092ACE86-7D1B-4408-A032-21F90AC41BC1}" destId="{24624576-E53A-4EE3-8758-D6BD1569368E}" srcOrd="0" destOrd="1" presId="urn:microsoft.com/office/officeart/2005/8/layout/hList1"/>
    <dgm:cxn modelId="{C6CA5095-1B22-4120-9CD2-CA98ADD1AE9E}" srcId="{53550DE9-C68E-4AE9-B52A-35A41E0CAA42}" destId="{814531BA-70FD-46B8-B2CA-D50DB9930D15}" srcOrd="4" destOrd="0" parTransId="{9D0A27BC-B6FB-411F-AABE-1E6D378125D8}" sibTransId="{41899DE8-D941-4BB4-86AA-3A8D79D290F6}"/>
    <dgm:cxn modelId="{BC410D75-D710-46EC-822F-3220935A39FD}" type="presOf" srcId="{265EA5AF-F6AB-4D39-8B94-930005D7F650}" destId="{805EF519-ADD2-4079-B77F-F5C8723D7FA5}" srcOrd="0" destOrd="0" presId="urn:microsoft.com/office/officeart/2005/8/layout/hList1"/>
    <dgm:cxn modelId="{AE51C0B9-5198-4E8E-9FDD-D9E389CECBBE}" srcId="{8D709D4B-3952-4ECD-AAAA-D1FE0CB3EABB}" destId="{53550DE9-C68E-4AE9-B52A-35A41E0CAA42}" srcOrd="1" destOrd="0" parTransId="{73CB12F4-172F-405D-8683-DDD07D54AD4E}" sibTransId="{92D946C9-027E-483C-A792-54093E026C19}"/>
    <dgm:cxn modelId="{F38E4165-5087-4680-BE0F-21E1F5CB8B48}" srcId="{65FEC79B-3E24-496F-9720-DC405A21B17A}" destId="{8CA3F964-9A46-4E23-B1FD-C201273ECAF2}" srcOrd="4" destOrd="0" parTransId="{87AA6E64-8861-456F-82CF-B1E05C2BA6EA}" sibTransId="{DF8FFF9B-4F11-4A71-B6FF-3E97F6585F80}"/>
    <dgm:cxn modelId="{2A6B282F-19BD-4809-BD9D-33C9CE03D5F5}" type="presOf" srcId="{ED8DD2A8-72B0-4CE3-A6BA-33D667C7FF3A}" destId="{198CB822-58FB-4C30-AAC9-B9B5B38760A4}" srcOrd="0" destOrd="5" presId="urn:microsoft.com/office/officeart/2005/8/layout/hList1"/>
    <dgm:cxn modelId="{D56AAABB-E20C-4A8C-8254-DA1D872E0E19}" type="presOf" srcId="{413B3B8D-EE82-4DBC-84E7-61B426AEF6A8}" destId="{198CB822-58FB-4C30-AAC9-B9B5B38760A4}" srcOrd="0" destOrd="3" presId="urn:microsoft.com/office/officeart/2005/8/layout/hList1"/>
    <dgm:cxn modelId="{778E5A3B-3BA0-4060-B68D-2E78AB757231}" type="presOf" srcId="{8EDBFD78-C59C-443D-BD17-0143B1D38647}" destId="{198CB822-58FB-4C30-AAC9-B9B5B38760A4}" srcOrd="0" destOrd="6" presId="urn:microsoft.com/office/officeart/2005/8/layout/hList1"/>
    <dgm:cxn modelId="{EB860FA8-381E-45D1-B82A-DEAE727EBAEF}" srcId="{65FEC79B-3E24-496F-9720-DC405A21B17A}" destId="{D6962243-9CB1-4282-A2A8-1963722E2EB7}" srcOrd="2" destOrd="0" parTransId="{924C9A01-F0C2-4881-A7C1-145186C3C1FA}" sibTransId="{CED963AD-CA19-41F0-AF3A-FDAC07789BCE}"/>
    <dgm:cxn modelId="{C4794A44-D160-4D1A-BBA7-114800AC4CFD}" type="presOf" srcId="{8BE7497B-281E-49DA-8354-06A28749B7AD}" destId="{198CB822-58FB-4C30-AAC9-B9B5B38760A4}" srcOrd="0" destOrd="1" presId="urn:microsoft.com/office/officeart/2005/8/layout/hList1"/>
    <dgm:cxn modelId="{7770B25F-4A32-447F-9FD7-DE048461691D}" srcId="{265EA5AF-F6AB-4D39-8B94-930005D7F650}" destId="{51544D7E-CC00-4178-943D-B5195AEA1119}" srcOrd="1" destOrd="0" parTransId="{8D3EC1E5-9C3E-4DF4-87CC-BED400749A2B}" sibTransId="{58C9BD98-636A-4B0C-85A6-AB9599B5B4D3}"/>
    <dgm:cxn modelId="{5A0B0197-6E3D-477A-B18E-95D5CC07FA11}" srcId="{65FEC79B-3E24-496F-9720-DC405A21B17A}" destId="{8EDBFD78-C59C-443D-BD17-0143B1D38647}" srcOrd="6" destOrd="0" parTransId="{8B161F2B-BAF8-425E-B14E-F38BC780CEBE}" sibTransId="{6E07D1EB-AE14-4050-9B70-68EFC5FA62F0}"/>
    <dgm:cxn modelId="{FF6345B3-DC4D-4AD4-A393-745984140E82}" srcId="{65FEC79B-3E24-496F-9720-DC405A21B17A}" destId="{BCEDBAD4-CA42-4FC4-AC45-2867E244A652}" srcOrd="7" destOrd="0" parTransId="{C055ED4F-0A1F-4946-B46A-ADDB8B04DA1F}" sibTransId="{292A9DAD-078E-4F95-A17F-36F0D688EBE6}"/>
    <dgm:cxn modelId="{1AAFE851-00DE-4967-8BA2-45F69F933FDB}" srcId="{65FEC79B-3E24-496F-9720-DC405A21B17A}" destId="{C6A13598-B4B5-44F8-9904-90C5A8F925F5}" srcOrd="0" destOrd="0" parTransId="{6B236066-C65E-482E-A037-3B2EE677D4BD}" sibTransId="{B8B86D80-4D43-46B7-8052-DBDDDAAF1263}"/>
    <dgm:cxn modelId="{1FF53E59-626F-4DD2-9CB6-0A10D5288798}" type="presOf" srcId="{2C35EAC9-CE04-4DA0-84D4-3CA15F9BC3E9}" destId="{24624576-E53A-4EE3-8758-D6BD1569368E}" srcOrd="0" destOrd="0" presId="urn:microsoft.com/office/officeart/2005/8/layout/hList1"/>
    <dgm:cxn modelId="{03CFDFBD-0AFC-4BC1-A150-337BE9EF8963}" srcId="{65FEC79B-3E24-496F-9720-DC405A21B17A}" destId="{8BE7497B-281E-49DA-8354-06A28749B7AD}" srcOrd="1" destOrd="0" parTransId="{AC8D5D77-6243-4199-8C8E-28004212E595}" sibTransId="{D3C127C3-8EE7-43DA-BE4D-9479BD8F2E6D}"/>
    <dgm:cxn modelId="{4E5751CA-4788-4E53-9931-609671FAA8BB}" type="presOf" srcId="{DABA982D-32E9-4A0F-8A71-E659F1134C8A}" destId="{63CA8128-9487-4EF7-8E32-AA9004C6E3D2}" srcOrd="0" destOrd="2" presId="urn:microsoft.com/office/officeart/2005/8/layout/hList1"/>
    <dgm:cxn modelId="{8E2B6194-7CC7-4ED0-A7AB-DE7BEA23923A}" type="presParOf" srcId="{964EB959-58A2-46E1-B5B1-6A1F824091D5}" destId="{8E2F8DD3-F42C-4BAB-AC23-41AD61EFD002}" srcOrd="0" destOrd="0" presId="urn:microsoft.com/office/officeart/2005/8/layout/hList1"/>
    <dgm:cxn modelId="{1BD6CA32-F913-4AC9-90A5-63B8B1493007}" type="presParOf" srcId="{8E2F8DD3-F42C-4BAB-AC23-41AD61EFD002}" destId="{FD736DD3-8F78-4D47-A098-59AEC49F456C}" srcOrd="0" destOrd="0" presId="urn:microsoft.com/office/officeart/2005/8/layout/hList1"/>
    <dgm:cxn modelId="{94003EC4-6E26-464A-96B1-25FC305BAFA4}" type="presParOf" srcId="{8E2F8DD3-F42C-4BAB-AC23-41AD61EFD002}" destId="{198CB822-58FB-4C30-AAC9-B9B5B38760A4}" srcOrd="1" destOrd="0" presId="urn:microsoft.com/office/officeart/2005/8/layout/hList1"/>
    <dgm:cxn modelId="{0B977FF2-02D8-42D8-9C72-22F898BE491C}" type="presParOf" srcId="{964EB959-58A2-46E1-B5B1-6A1F824091D5}" destId="{6B6AB5A3-EE58-4DBF-A955-77B1C27FF8EF}" srcOrd="1" destOrd="0" presId="urn:microsoft.com/office/officeart/2005/8/layout/hList1"/>
    <dgm:cxn modelId="{B7816594-B5A4-487B-9A14-4A4991DEBC16}" type="presParOf" srcId="{964EB959-58A2-46E1-B5B1-6A1F824091D5}" destId="{8BF3C07B-3730-4687-B067-1D7A3655DD88}" srcOrd="2" destOrd="0" presId="urn:microsoft.com/office/officeart/2005/8/layout/hList1"/>
    <dgm:cxn modelId="{6ADAB543-1837-4BAB-8DF7-D98DAB426913}" type="presParOf" srcId="{8BF3C07B-3730-4687-B067-1D7A3655DD88}" destId="{8A93CDE8-90FB-4DE6-9499-987FA43A4955}" srcOrd="0" destOrd="0" presId="urn:microsoft.com/office/officeart/2005/8/layout/hList1"/>
    <dgm:cxn modelId="{E97F6290-69B9-475F-B8A0-2A192EE21254}" type="presParOf" srcId="{8BF3C07B-3730-4687-B067-1D7A3655DD88}" destId="{24624576-E53A-4EE3-8758-D6BD1569368E}" srcOrd="1" destOrd="0" presId="urn:microsoft.com/office/officeart/2005/8/layout/hList1"/>
    <dgm:cxn modelId="{6B99392D-DACB-4263-8918-EBA5486A775E}" type="presParOf" srcId="{964EB959-58A2-46E1-B5B1-6A1F824091D5}" destId="{F6E4F45D-CFDE-40E3-9F06-B12DC6B65801}" srcOrd="3" destOrd="0" presId="urn:microsoft.com/office/officeart/2005/8/layout/hList1"/>
    <dgm:cxn modelId="{6EEC2708-064A-432A-81EE-50FA525CAC3E}" type="presParOf" srcId="{964EB959-58A2-46E1-B5B1-6A1F824091D5}" destId="{C5011724-2E1D-4B8E-9CED-5C155FE91754}" srcOrd="4" destOrd="0" presId="urn:microsoft.com/office/officeart/2005/8/layout/hList1"/>
    <dgm:cxn modelId="{CCB6C274-C92D-4DCF-BF4E-C73C75C1EF9A}" type="presParOf" srcId="{C5011724-2E1D-4B8E-9CED-5C155FE91754}" destId="{805EF519-ADD2-4079-B77F-F5C8723D7FA5}" srcOrd="0" destOrd="0" presId="urn:microsoft.com/office/officeart/2005/8/layout/hList1"/>
    <dgm:cxn modelId="{1C35A05D-633F-40A0-B1D9-C059A011CE65}" type="presParOf" srcId="{C5011724-2E1D-4B8E-9CED-5C155FE91754}" destId="{63CA8128-9487-4EF7-8E32-AA9004C6E3D2}"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543982-591C-47B3-A32C-29CADC54C16A}">
      <dsp:nvSpPr>
        <dsp:cNvPr id="0" name=""/>
        <dsp:cNvSpPr/>
      </dsp:nvSpPr>
      <dsp:spPr>
        <a:xfrm>
          <a:off x="879" y="1729801"/>
          <a:ext cx="2210072" cy="853087"/>
        </a:xfrm>
        <a:prstGeom prst="chevron">
          <a:avLst>
            <a:gd name="adj" fmla="val 4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80285D-3CCF-408B-B1A2-06EF62FEC464}">
      <dsp:nvSpPr>
        <dsp:cNvPr id="0" name=""/>
        <dsp:cNvSpPr/>
      </dsp:nvSpPr>
      <dsp:spPr>
        <a:xfrm>
          <a:off x="590232" y="1943073"/>
          <a:ext cx="1866283" cy="85308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Proposal</a:t>
          </a:r>
          <a:endParaRPr lang="en-US" sz="1900" kern="1200" dirty="0"/>
        </a:p>
      </dsp:txBody>
      <dsp:txXfrm>
        <a:off x="590232" y="1943073"/>
        <a:ext cx="1866283" cy="853087"/>
      </dsp:txXfrm>
    </dsp:sp>
    <dsp:sp modelId="{20452303-A7A9-41E8-BC35-267E6FD9F1F5}">
      <dsp:nvSpPr>
        <dsp:cNvPr id="0" name=""/>
        <dsp:cNvSpPr/>
      </dsp:nvSpPr>
      <dsp:spPr>
        <a:xfrm>
          <a:off x="2525273" y="1729801"/>
          <a:ext cx="2210072" cy="853087"/>
        </a:xfrm>
        <a:prstGeom prst="chevron">
          <a:avLst>
            <a:gd name="adj" fmla="val 4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686631-BDC1-4FDD-AA49-AEAA2C66EF5B}">
      <dsp:nvSpPr>
        <dsp:cNvPr id="0" name=""/>
        <dsp:cNvSpPr/>
      </dsp:nvSpPr>
      <dsp:spPr>
        <a:xfrm>
          <a:off x="3114625" y="1943073"/>
          <a:ext cx="1866283" cy="85308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Progress Report</a:t>
          </a:r>
          <a:endParaRPr lang="en-US" sz="1900" kern="1200" dirty="0"/>
        </a:p>
      </dsp:txBody>
      <dsp:txXfrm>
        <a:off x="3114625" y="1943073"/>
        <a:ext cx="1866283" cy="853087"/>
      </dsp:txXfrm>
    </dsp:sp>
    <dsp:sp modelId="{458C1D49-5D3A-42DB-A8D4-B8EB2F30CF47}">
      <dsp:nvSpPr>
        <dsp:cNvPr id="0" name=""/>
        <dsp:cNvSpPr/>
      </dsp:nvSpPr>
      <dsp:spPr>
        <a:xfrm>
          <a:off x="5049666" y="1729801"/>
          <a:ext cx="2210072" cy="853087"/>
        </a:xfrm>
        <a:prstGeom prst="chevron">
          <a:avLst>
            <a:gd name="adj" fmla="val 4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0F095A-B6A3-416D-B94F-C945B62BE549}">
      <dsp:nvSpPr>
        <dsp:cNvPr id="0" name=""/>
        <dsp:cNvSpPr/>
      </dsp:nvSpPr>
      <dsp:spPr>
        <a:xfrm>
          <a:off x="5639019" y="1943073"/>
          <a:ext cx="1866283" cy="85308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Formal Report</a:t>
          </a:r>
          <a:endParaRPr lang="en-US" sz="1900" kern="1200" dirty="0"/>
        </a:p>
      </dsp:txBody>
      <dsp:txXfrm>
        <a:off x="5639019" y="1943073"/>
        <a:ext cx="1866283" cy="85308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DBABE0-6931-46B4-8BCC-22B46AF0A0E2}">
      <dsp:nvSpPr>
        <dsp:cNvPr id="0" name=""/>
        <dsp:cNvSpPr/>
      </dsp:nvSpPr>
      <dsp:spPr>
        <a:xfrm>
          <a:off x="461" y="840779"/>
          <a:ext cx="1985367" cy="2382440"/>
        </a:xfrm>
        <a:prstGeom prst="roundRect">
          <a:avLst>
            <a:gd name="adj" fmla="val 5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97790" bIns="0" numCol="1" spcCol="1270" anchor="t" anchorCtr="0">
          <a:noAutofit/>
        </a:bodyPr>
        <a:lstStyle/>
        <a:p>
          <a:pPr lvl="0" algn="r" defTabSz="977900">
            <a:lnSpc>
              <a:spcPct val="90000"/>
            </a:lnSpc>
            <a:spcBef>
              <a:spcPct val="0"/>
            </a:spcBef>
            <a:spcAft>
              <a:spcPct val="35000"/>
            </a:spcAft>
          </a:pPr>
          <a:endParaRPr lang="en-US" sz="2200" kern="1200"/>
        </a:p>
      </dsp:txBody>
      <dsp:txXfrm rot="16200000">
        <a:off x="-777802" y="1619043"/>
        <a:ext cx="1953601" cy="397073"/>
      </dsp:txXfrm>
    </dsp:sp>
    <dsp:sp modelId="{18A64B9E-5001-42D4-8C83-0799CB2F3E24}">
      <dsp:nvSpPr>
        <dsp:cNvPr id="0" name=""/>
        <dsp:cNvSpPr/>
      </dsp:nvSpPr>
      <dsp:spPr>
        <a:xfrm>
          <a:off x="397534" y="840779"/>
          <a:ext cx="1479098" cy="2382440"/>
        </a:xfrm>
        <a:prstGeom prst="rect">
          <a:avLst/>
        </a:prstGeom>
        <a:noFill/>
        <a:ln>
          <a:noFill/>
        </a:ln>
        <a:effectLst>
          <a:outerShdw blurRad="40000" dist="23000" dir="5400000" rotWithShape="0">
            <a:srgbClr val="000000">
              <a:alpha val="35000"/>
            </a:srgbClr>
          </a:outerShdw>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lvl="0" algn="l" defTabSz="1466850">
            <a:lnSpc>
              <a:spcPct val="90000"/>
            </a:lnSpc>
            <a:spcBef>
              <a:spcPct val="0"/>
            </a:spcBef>
            <a:spcAft>
              <a:spcPct val="35000"/>
            </a:spcAft>
          </a:pPr>
          <a:r>
            <a:rPr lang="en-US" sz="3300" kern="1200" dirty="0" smtClean="0"/>
            <a:t>FRONT MATTER	</a:t>
          </a:r>
          <a:endParaRPr lang="en-US" sz="3300" kern="1200" dirty="0"/>
        </a:p>
      </dsp:txBody>
      <dsp:txXfrm>
        <a:off x="397534" y="840779"/>
        <a:ext cx="1479098" cy="2382440"/>
      </dsp:txXfrm>
    </dsp:sp>
    <dsp:sp modelId="{250C3B64-8FE7-4471-AEA3-735BF2364114}">
      <dsp:nvSpPr>
        <dsp:cNvPr id="0" name=""/>
        <dsp:cNvSpPr/>
      </dsp:nvSpPr>
      <dsp:spPr>
        <a:xfrm>
          <a:off x="2055316" y="840779"/>
          <a:ext cx="1985367" cy="2382440"/>
        </a:xfrm>
        <a:prstGeom prst="roundRect">
          <a:avLst>
            <a:gd name="adj" fmla="val 5000"/>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97790" bIns="0" numCol="1" spcCol="1270" anchor="t" anchorCtr="0">
          <a:noAutofit/>
        </a:bodyPr>
        <a:lstStyle/>
        <a:p>
          <a:pPr lvl="0" algn="r" defTabSz="977900">
            <a:lnSpc>
              <a:spcPct val="90000"/>
            </a:lnSpc>
            <a:spcBef>
              <a:spcPct val="0"/>
            </a:spcBef>
            <a:spcAft>
              <a:spcPct val="35000"/>
            </a:spcAft>
          </a:pPr>
          <a:endParaRPr lang="en-US" sz="2200" kern="1200"/>
        </a:p>
      </dsp:txBody>
      <dsp:txXfrm rot="16200000">
        <a:off x="1277052" y="1619043"/>
        <a:ext cx="1953601" cy="397073"/>
      </dsp:txXfrm>
    </dsp:sp>
    <dsp:sp modelId="{3D4C6F09-D393-4273-B1B5-300D8724F262}">
      <dsp:nvSpPr>
        <dsp:cNvPr id="0" name=""/>
        <dsp:cNvSpPr/>
      </dsp:nvSpPr>
      <dsp:spPr>
        <a:xfrm rot="5400000">
          <a:off x="1890224" y="2733758"/>
          <a:ext cx="350036" cy="297805"/>
        </a:xfrm>
        <a:prstGeom prst="flowChartExtra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53722FFC-9277-40B9-9A90-314542334573}">
      <dsp:nvSpPr>
        <dsp:cNvPr id="0" name=""/>
        <dsp:cNvSpPr/>
      </dsp:nvSpPr>
      <dsp:spPr>
        <a:xfrm>
          <a:off x="2452389" y="840779"/>
          <a:ext cx="1479098" cy="2382440"/>
        </a:xfrm>
        <a:prstGeom prst="rect">
          <a:avLst/>
        </a:prstGeom>
        <a:noFill/>
        <a:ln>
          <a:noFill/>
        </a:ln>
        <a:effectLst>
          <a:outerShdw blurRad="40000" dist="23000" dir="5400000" rotWithShape="0">
            <a:srgbClr val="000000">
              <a:alpha val="35000"/>
            </a:srgbClr>
          </a:outerShdw>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lvl="0" algn="l" defTabSz="1466850">
            <a:lnSpc>
              <a:spcPct val="90000"/>
            </a:lnSpc>
            <a:spcBef>
              <a:spcPct val="0"/>
            </a:spcBef>
            <a:spcAft>
              <a:spcPct val="35000"/>
            </a:spcAft>
          </a:pPr>
          <a:r>
            <a:rPr lang="en-US" sz="3300" kern="1200" dirty="0" smtClean="0"/>
            <a:t>BODY	</a:t>
          </a:r>
          <a:endParaRPr lang="en-US" sz="3300" kern="1200" dirty="0"/>
        </a:p>
      </dsp:txBody>
      <dsp:txXfrm>
        <a:off x="2452389" y="840779"/>
        <a:ext cx="1479098" cy="2382440"/>
      </dsp:txXfrm>
    </dsp:sp>
    <dsp:sp modelId="{B697FF03-7DD3-4FDD-8AEB-62C650AFC274}">
      <dsp:nvSpPr>
        <dsp:cNvPr id="0" name=""/>
        <dsp:cNvSpPr/>
      </dsp:nvSpPr>
      <dsp:spPr>
        <a:xfrm>
          <a:off x="4110171" y="840779"/>
          <a:ext cx="1985367" cy="2382440"/>
        </a:xfrm>
        <a:prstGeom prst="roundRect">
          <a:avLst>
            <a:gd name="adj" fmla="val 5000"/>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75438" rIns="97790" bIns="0" numCol="1" spcCol="1270" anchor="t" anchorCtr="0">
          <a:noAutofit/>
        </a:bodyPr>
        <a:lstStyle/>
        <a:p>
          <a:pPr lvl="0" algn="r" defTabSz="977900">
            <a:lnSpc>
              <a:spcPct val="90000"/>
            </a:lnSpc>
            <a:spcBef>
              <a:spcPct val="0"/>
            </a:spcBef>
            <a:spcAft>
              <a:spcPct val="35000"/>
            </a:spcAft>
          </a:pPr>
          <a:endParaRPr lang="en-US" sz="2200" kern="1200" dirty="0"/>
        </a:p>
      </dsp:txBody>
      <dsp:txXfrm rot="16200000">
        <a:off x="3331907" y="1619043"/>
        <a:ext cx="1953601" cy="397073"/>
      </dsp:txXfrm>
    </dsp:sp>
    <dsp:sp modelId="{FC4977C4-A6DF-446B-BDCC-EB55FAF774D0}">
      <dsp:nvSpPr>
        <dsp:cNvPr id="0" name=""/>
        <dsp:cNvSpPr/>
      </dsp:nvSpPr>
      <dsp:spPr>
        <a:xfrm rot="5400000">
          <a:off x="3945079" y="2733758"/>
          <a:ext cx="350036" cy="297805"/>
        </a:xfrm>
        <a:prstGeom prst="flowChartExtract">
          <a:avLst/>
        </a:prstGeom>
        <a:solidFill>
          <a:schemeClr val="lt1">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p3d z="152400" prstMaterial="plastic">
          <a:bevelT w="25400" h="25400"/>
          <a:bevelB w="25400" h="25400"/>
        </a:sp3d>
      </dsp:spPr>
      <dsp:style>
        <a:lnRef idx="1">
          <a:scrgbClr r="0" g="0" b="0"/>
        </a:lnRef>
        <a:fillRef idx="1">
          <a:scrgbClr r="0" g="0" b="0"/>
        </a:fillRef>
        <a:effectRef idx="2">
          <a:scrgbClr r="0" g="0" b="0"/>
        </a:effectRef>
        <a:fontRef idx="minor"/>
      </dsp:style>
    </dsp:sp>
    <dsp:sp modelId="{527BC40D-04CA-4AFA-8858-4A31ADB1B7B4}">
      <dsp:nvSpPr>
        <dsp:cNvPr id="0" name=""/>
        <dsp:cNvSpPr/>
      </dsp:nvSpPr>
      <dsp:spPr>
        <a:xfrm>
          <a:off x="4507244" y="840779"/>
          <a:ext cx="1479098" cy="2382440"/>
        </a:xfrm>
        <a:prstGeom prst="rect">
          <a:avLst/>
        </a:prstGeom>
        <a:noFill/>
        <a:ln>
          <a:noFill/>
        </a:ln>
        <a:effectLst>
          <a:outerShdw blurRad="40000" dist="23000" dir="5400000" rotWithShape="0">
            <a:srgbClr val="000000">
              <a:alpha val="35000"/>
            </a:srgbClr>
          </a:outerShdw>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113157" rIns="0" bIns="0" numCol="1" spcCol="1270" anchor="t" anchorCtr="0">
          <a:noAutofit/>
        </a:bodyPr>
        <a:lstStyle/>
        <a:p>
          <a:pPr lvl="0" algn="l" defTabSz="1466850">
            <a:lnSpc>
              <a:spcPct val="90000"/>
            </a:lnSpc>
            <a:spcBef>
              <a:spcPct val="0"/>
            </a:spcBef>
            <a:spcAft>
              <a:spcPts val="0"/>
            </a:spcAft>
          </a:pPr>
          <a:r>
            <a:rPr lang="en-US" sz="3300" kern="1200" dirty="0" smtClean="0"/>
            <a:t>BACK</a:t>
          </a:r>
        </a:p>
        <a:p>
          <a:pPr lvl="0" algn="l" defTabSz="1466850">
            <a:lnSpc>
              <a:spcPct val="90000"/>
            </a:lnSpc>
            <a:spcBef>
              <a:spcPct val="0"/>
            </a:spcBef>
            <a:spcAft>
              <a:spcPts val="0"/>
            </a:spcAft>
          </a:pPr>
          <a:r>
            <a:rPr lang="en-US" sz="3300" kern="1200" dirty="0" smtClean="0"/>
            <a:t>MATTER</a:t>
          </a:r>
          <a:endParaRPr lang="en-US" sz="3300" kern="1200" dirty="0"/>
        </a:p>
      </dsp:txBody>
      <dsp:txXfrm>
        <a:off x="4507244" y="840779"/>
        <a:ext cx="1479098" cy="23824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736DD3-8F78-4D47-A098-59AEC49F456C}">
      <dsp:nvSpPr>
        <dsp:cNvPr id="0" name=""/>
        <dsp:cNvSpPr/>
      </dsp:nvSpPr>
      <dsp:spPr>
        <a:xfrm>
          <a:off x="17609" y="477509"/>
          <a:ext cx="2034406" cy="777151"/>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latin typeface="Arial" pitchFamily="34" charset="0"/>
              <a:cs typeface="Arial" pitchFamily="34" charset="0"/>
            </a:rPr>
            <a:t>FRONT </a:t>
          </a:r>
        </a:p>
        <a:p>
          <a:pPr lvl="0" algn="ctr" defTabSz="1066800">
            <a:lnSpc>
              <a:spcPct val="90000"/>
            </a:lnSpc>
            <a:spcBef>
              <a:spcPct val="0"/>
            </a:spcBef>
            <a:spcAft>
              <a:spcPct val="35000"/>
            </a:spcAft>
          </a:pPr>
          <a:r>
            <a:rPr lang="en-US" sz="2400" b="1" kern="1200" dirty="0" smtClean="0">
              <a:latin typeface="Arial" pitchFamily="34" charset="0"/>
              <a:cs typeface="Arial" pitchFamily="34" charset="0"/>
            </a:rPr>
            <a:t>MATTER</a:t>
          </a:r>
          <a:endParaRPr lang="en-US" sz="2400" b="1" kern="1200" dirty="0">
            <a:latin typeface="Arial" pitchFamily="34" charset="0"/>
            <a:cs typeface="Arial" pitchFamily="34" charset="0"/>
          </a:endParaRPr>
        </a:p>
      </dsp:txBody>
      <dsp:txXfrm>
        <a:off x="17609" y="477509"/>
        <a:ext cx="2034406" cy="777151"/>
      </dsp:txXfrm>
    </dsp:sp>
    <dsp:sp modelId="{198CB822-58FB-4C30-AAC9-B9B5B38760A4}">
      <dsp:nvSpPr>
        <dsp:cNvPr id="0" name=""/>
        <dsp:cNvSpPr/>
      </dsp:nvSpPr>
      <dsp:spPr>
        <a:xfrm>
          <a:off x="2086" y="1285889"/>
          <a:ext cx="2034406" cy="265990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Transmittal</a:t>
          </a:r>
          <a:endParaRPr lang="en-US" sz="1700" kern="1200" dirty="0"/>
        </a:p>
        <a:p>
          <a:pPr marL="171450" lvl="1" indent="-171450" algn="l" defTabSz="755650">
            <a:lnSpc>
              <a:spcPct val="90000"/>
            </a:lnSpc>
            <a:spcBef>
              <a:spcPct val="0"/>
            </a:spcBef>
            <a:spcAft>
              <a:spcPct val="15000"/>
            </a:spcAft>
            <a:buChar char="••"/>
          </a:pPr>
          <a:r>
            <a:rPr lang="en-US" sz="1700" kern="1200" dirty="0" smtClean="0"/>
            <a:t>Cover Page</a:t>
          </a:r>
          <a:endParaRPr lang="en-US" sz="1700" kern="1200" dirty="0"/>
        </a:p>
        <a:p>
          <a:pPr marL="171450" lvl="1" indent="-171450" algn="l" defTabSz="755650">
            <a:lnSpc>
              <a:spcPct val="90000"/>
            </a:lnSpc>
            <a:spcBef>
              <a:spcPct val="0"/>
            </a:spcBef>
            <a:spcAft>
              <a:spcPct val="15000"/>
            </a:spcAft>
            <a:buChar char="••"/>
          </a:pPr>
          <a:r>
            <a:rPr lang="en-US" sz="1700" kern="1200" dirty="0" smtClean="0"/>
            <a:t>Title Page</a:t>
          </a:r>
          <a:endParaRPr lang="en-US" sz="1700" kern="1200" dirty="0"/>
        </a:p>
        <a:p>
          <a:pPr marL="171450" lvl="1" indent="-171450" algn="l" defTabSz="755650">
            <a:lnSpc>
              <a:spcPct val="90000"/>
            </a:lnSpc>
            <a:spcBef>
              <a:spcPct val="0"/>
            </a:spcBef>
            <a:spcAft>
              <a:spcPct val="15000"/>
            </a:spcAft>
            <a:buChar char="••"/>
          </a:pPr>
          <a:r>
            <a:rPr lang="en-US" sz="1700" kern="1200" dirty="0" smtClean="0"/>
            <a:t>*</a:t>
          </a:r>
          <a:r>
            <a:rPr lang="en-US" sz="1700" i="1" kern="1200" dirty="0" smtClean="0"/>
            <a:t>Abstract</a:t>
          </a:r>
          <a:endParaRPr lang="en-US" sz="1700" i="1" kern="1200" dirty="0"/>
        </a:p>
        <a:p>
          <a:pPr marL="171450" lvl="1" indent="-171450" algn="l" defTabSz="755650">
            <a:lnSpc>
              <a:spcPct val="90000"/>
            </a:lnSpc>
            <a:spcBef>
              <a:spcPct val="0"/>
            </a:spcBef>
            <a:spcAft>
              <a:spcPct val="15000"/>
            </a:spcAft>
            <a:buChar char="••"/>
          </a:pPr>
          <a:r>
            <a:rPr lang="en-US" sz="1700" kern="1200" dirty="0" smtClean="0"/>
            <a:t>Table of Contents</a:t>
          </a:r>
          <a:endParaRPr lang="en-US" sz="1700" kern="1200" dirty="0"/>
        </a:p>
        <a:p>
          <a:pPr marL="171450" lvl="1" indent="-171450" algn="l" defTabSz="755650">
            <a:lnSpc>
              <a:spcPct val="90000"/>
            </a:lnSpc>
            <a:spcBef>
              <a:spcPct val="0"/>
            </a:spcBef>
            <a:spcAft>
              <a:spcPct val="15000"/>
            </a:spcAft>
            <a:buChar char="••"/>
          </a:pPr>
          <a:r>
            <a:rPr lang="en-US" sz="1700" kern="1200" dirty="0" smtClean="0"/>
            <a:t>List of Illustration</a:t>
          </a:r>
          <a:endParaRPr lang="en-US" sz="1700" kern="1200" dirty="0"/>
        </a:p>
        <a:p>
          <a:pPr marL="171450" lvl="1" indent="-171450" algn="l" defTabSz="755650">
            <a:lnSpc>
              <a:spcPct val="90000"/>
            </a:lnSpc>
            <a:spcBef>
              <a:spcPct val="0"/>
            </a:spcBef>
            <a:spcAft>
              <a:spcPct val="15000"/>
            </a:spcAft>
            <a:buChar char="••"/>
          </a:pPr>
          <a:r>
            <a:rPr lang="en-US" sz="1700" kern="1200" dirty="0" smtClean="0"/>
            <a:t>List of Tables</a:t>
          </a:r>
          <a:endParaRPr lang="en-US" sz="1700" kern="1200" dirty="0"/>
        </a:p>
        <a:p>
          <a:pPr marL="171450" lvl="1" indent="-171450" algn="l" defTabSz="755650">
            <a:lnSpc>
              <a:spcPct val="90000"/>
            </a:lnSpc>
            <a:spcBef>
              <a:spcPct val="0"/>
            </a:spcBef>
            <a:spcAft>
              <a:spcPct val="15000"/>
            </a:spcAft>
            <a:buChar char="••"/>
          </a:pPr>
          <a:r>
            <a:rPr lang="en-US" sz="1700" kern="1200" dirty="0" smtClean="0"/>
            <a:t>*</a:t>
          </a:r>
          <a:r>
            <a:rPr lang="en-US" sz="1700" i="1" kern="1200" dirty="0" smtClean="0"/>
            <a:t>Executive Summary</a:t>
          </a:r>
          <a:endParaRPr lang="en-US" sz="1700" i="1" kern="1200" dirty="0"/>
        </a:p>
      </dsp:txBody>
      <dsp:txXfrm>
        <a:off x="2086" y="1285889"/>
        <a:ext cx="2034406" cy="2659905"/>
      </dsp:txXfrm>
    </dsp:sp>
    <dsp:sp modelId="{8A93CDE8-90FB-4DE6-9499-987FA43A4955}">
      <dsp:nvSpPr>
        <dsp:cNvPr id="0" name=""/>
        <dsp:cNvSpPr/>
      </dsp:nvSpPr>
      <dsp:spPr>
        <a:xfrm>
          <a:off x="2321309" y="701608"/>
          <a:ext cx="2034406" cy="51999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latin typeface="Arial" pitchFamily="34" charset="0"/>
              <a:cs typeface="Arial" pitchFamily="34" charset="0"/>
            </a:rPr>
            <a:t>BODY</a:t>
          </a:r>
          <a:r>
            <a:rPr lang="en-US" sz="1800" kern="1200" dirty="0" smtClean="0"/>
            <a:t>	</a:t>
          </a:r>
          <a:endParaRPr lang="en-US" sz="1800" kern="1200" dirty="0"/>
        </a:p>
      </dsp:txBody>
      <dsp:txXfrm>
        <a:off x="2321309" y="701608"/>
        <a:ext cx="2034406" cy="519990"/>
      </dsp:txXfrm>
    </dsp:sp>
    <dsp:sp modelId="{24624576-E53A-4EE3-8758-D6BD1569368E}">
      <dsp:nvSpPr>
        <dsp:cNvPr id="0" name=""/>
        <dsp:cNvSpPr/>
      </dsp:nvSpPr>
      <dsp:spPr>
        <a:xfrm>
          <a:off x="2321309" y="1221599"/>
          <a:ext cx="2034406" cy="265990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Introduction</a:t>
          </a:r>
          <a:endParaRPr lang="en-US" sz="1700" kern="1200" dirty="0"/>
        </a:p>
        <a:p>
          <a:pPr marL="171450" lvl="1" indent="-171450" algn="l" defTabSz="755650">
            <a:lnSpc>
              <a:spcPct val="90000"/>
            </a:lnSpc>
            <a:spcBef>
              <a:spcPct val="0"/>
            </a:spcBef>
            <a:spcAft>
              <a:spcPct val="15000"/>
            </a:spcAft>
            <a:buChar char="••"/>
          </a:pPr>
          <a:r>
            <a:rPr lang="en-US" sz="1700" kern="1200" dirty="0" smtClean="0"/>
            <a:t>Methods</a:t>
          </a:r>
          <a:endParaRPr lang="en-US" sz="1700" kern="1200" dirty="0"/>
        </a:p>
        <a:p>
          <a:pPr marL="171450" lvl="1" indent="-171450" algn="l" defTabSz="755650">
            <a:lnSpc>
              <a:spcPct val="90000"/>
            </a:lnSpc>
            <a:spcBef>
              <a:spcPct val="0"/>
            </a:spcBef>
            <a:spcAft>
              <a:spcPct val="15000"/>
            </a:spcAft>
            <a:buChar char="••"/>
          </a:pPr>
          <a:r>
            <a:rPr lang="en-US" sz="1700" kern="1200" dirty="0" smtClean="0"/>
            <a:t>Results</a:t>
          </a:r>
          <a:endParaRPr lang="en-US" sz="1700" kern="1200" dirty="0"/>
        </a:p>
        <a:p>
          <a:pPr marL="171450" lvl="1" indent="-171450" algn="l" defTabSz="755650">
            <a:lnSpc>
              <a:spcPct val="90000"/>
            </a:lnSpc>
            <a:spcBef>
              <a:spcPct val="0"/>
            </a:spcBef>
            <a:spcAft>
              <a:spcPct val="15000"/>
            </a:spcAft>
            <a:buChar char="••"/>
          </a:pPr>
          <a:r>
            <a:rPr lang="en-US" sz="1700" kern="1200" dirty="0" smtClean="0"/>
            <a:t>Conclusion</a:t>
          </a:r>
          <a:endParaRPr lang="en-US" sz="1700" kern="1200" dirty="0"/>
        </a:p>
        <a:p>
          <a:pPr marL="171450" lvl="1" indent="-171450" algn="l" defTabSz="755650">
            <a:lnSpc>
              <a:spcPct val="90000"/>
            </a:lnSpc>
            <a:spcBef>
              <a:spcPct val="0"/>
            </a:spcBef>
            <a:spcAft>
              <a:spcPct val="15000"/>
            </a:spcAft>
            <a:buChar char="••"/>
          </a:pPr>
          <a:r>
            <a:rPr lang="en-US" sz="1700" kern="1200" dirty="0" smtClean="0"/>
            <a:t>Recommendation</a:t>
          </a:r>
          <a:endParaRPr lang="en-US" sz="1700" kern="1200" dirty="0"/>
        </a:p>
      </dsp:txBody>
      <dsp:txXfrm>
        <a:off x="2321309" y="1221599"/>
        <a:ext cx="2034406" cy="2659905"/>
      </dsp:txXfrm>
    </dsp:sp>
    <dsp:sp modelId="{805EF519-ADD2-4079-B77F-F5C8723D7FA5}">
      <dsp:nvSpPr>
        <dsp:cNvPr id="0" name=""/>
        <dsp:cNvSpPr/>
      </dsp:nvSpPr>
      <dsp:spPr>
        <a:xfrm>
          <a:off x="4642618" y="466624"/>
          <a:ext cx="2034406" cy="771504"/>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latin typeface="Arial" pitchFamily="34" charset="0"/>
              <a:cs typeface="Arial" pitchFamily="34" charset="0"/>
            </a:rPr>
            <a:t>BACK</a:t>
          </a:r>
        </a:p>
        <a:p>
          <a:pPr lvl="0" algn="ctr" defTabSz="1066800">
            <a:lnSpc>
              <a:spcPct val="90000"/>
            </a:lnSpc>
            <a:spcBef>
              <a:spcPct val="0"/>
            </a:spcBef>
            <a:spcAft>
              <a:spcPct val="35000"/>
            </a:spcAft>
          </a:pPr>
          <a:r>
            <a:rPr lang="en-US" sz="2400" b="1" kern="1200" dirty="0" smtClean="0">
              <a:latin typeface="Arial" pitchFamily="34" charset="0"/>
              <a:cs typeface="Arial" pitchFamily="34" charset="0"/>
            </a:rPr>
            <a:t>MATTER</a:t>
          </a:r>
          <a:endParaRPr lang="en-US" sz="2400" b="1" kern="1200" dirty="0">
            <a:latin typeface="Arial" pitchFamily="34" charset="0"/>
            <a:cs typeface="Arial" pitchFamily="34" charset="0"/>
          </a:endParaRPr>
        </a:p>
      </dsp:txBody>
      <dsp:txXfrm>
        <a:off x="4642618" y="466624"/>
        <a:ext cx="2034406" cy="771504"/>
      </dsp:txXfrm>
    </dsp:sp>
    <dsp:sp modelId="{63CA8128-9487-4EF7-8E32-AA9004C6E3D2}">
      <dsp:nvSpPr>
        <dsp:cNvPr id="0" name=""/>
        <dsp:cNvSpPr/>
      </dsp:nvSpPr>
      <dsp:spPr>
        <a:xfrm>
          <a:off x="4640532" y="1284477"/>
          <a:ext cx="2034406" cy="2659905"/>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Glossary</a:t>
          </a:r>
          <a:endParaRPr lang="en-US" sz="1700" kern="1200" dirty="0"/>
        </a:p>
        <a:p>
          <a:pPr marL="171450" lvl="1" indent="-171450" algn="l" defTabSz="755650">
            <a:lnSpc>
              <a:spcPct val="90000"/>
            </a:lnSpc>
            <a:spcBef>
              <a:spcPct val="0"/>
            </a:spcBef>
            <a:spcAft>
              <a:spcPct val="15000"/>
            </a:spcAft>
            <a:buChar char="••"/>
          </a:pPr>
          <a:r>
            <a:rPr lang="en-US" sz="1700" kern="1200" dirty="0" smtClean="0"/>
            <a:t>References</a:t>
          </a:r>
          <a:endParaRPr lang="en-US" sz="1700" kern="1200" dirty="0"/>
        </a:p>
        <a:p>
          <a:pPr marL="171450" lvl="1" indent="-171450" algn="l" defTabSz="755650">
            <a:lnSpc>
              <a:spcPct val="90000"/>
            </a:lnSpc>
            <a:spcBef>
              <a:spcPct val="0"/>
            </a:spcBef>
            <a:spcAft>
              <a:spcPct val="15000"/>
            </a:spcAft>
            <a:buChar char="••"/>
          </a:pPr>
          <a:r>
            <a:rPr lang="en-US" sz="1700" kern="1200" dirty="0" smtClean="0"/>
            <a:t>Appendix</a:t>
          </a:r>
          <a:endParaRPr lang="en-US" sz="1700" kern="1200" dirty="0"/>
        </a:p>
      </dsp:txBody>
      <dsp:txXfrm>
        <a:off x="4640532" y="1284477"/>
        <a:ext cx="2034406" cy="26599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BEB41E-9CB3-4717-BC64-82078C594F47}" type="datetimeFigureOut">
              <a:rPr lang="en-US" smtClean="0"/>
              <a:pPr/>
              <a:t>6/18/2022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B55DC7-5427-4D45-A04B-8181B9598566}" type="slidenum">
              <a:rPr lang="en-US" smtClean="0"/>
              <a:pPr/>
              <a:t>‹#›</a:t>
            </a:fld>
            <a:endParaRPr lang="en-US"/>
          </a:p>
        </p:txBody>
      </p:sp>
    </p:spTree>
    <p:extLst>
      <p:ext uri="{BB962C8B-B14F-4D97-AF65-F5344CB8AC3E}">
        <p14:creationId xmlns:p14="http://schemas.microsoft.com/office/powerpoint/2010/main" xmlns="" val="3409608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62610-A3E6-40A1-B4D6-7CAE43A3311B}" type="datetimeFigureOut">
              <a:rPr lang="en-US" smtClean="0"/>
              <a:pPr/>
              <a:t>6/18/2022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84DE5D-5C3D-465C-ACDD-5B57C68A6546}" type="slidenum">
              <a:rPr lang="en-US" smtClean="0"/>
              <a:pPr/>
              <a:t>‹#›</a:t>
            </a:fld>
            <a:endParaRPr lang="en-US"/>
          </a:p>
        </p:txBody>
      </p:sp>
    </p:spTree>
    <p:extLst>
      <p:ext uri="{BB962C8B-B14F-4D97-AF65-F5344CB8AC3E}">
        <p14:creationId xmlns:p14="http://schemas.microsoft.com/office/powerpoint/2010/main" xmlns="" val="2424915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84DE5D-5C3D-465C-ACDD-5B57C68A6546}"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84DE5D-5C3D-465C-ACDD-5B57C68A6546}"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84DE5D-5C3D-465C-ACDD-5B57C68A6546}"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84DE5D-5C3D-465C-ACDD-5B57C68A6546}"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84DE5D-5C3D-465C-ACDD-5B57C68A6546}"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84DE5D-5C3D-465C-ACDD-5B57C68A6546}" type="slidenum">
              <a:rPr lang="en-US" smtClean="0"/>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4275651-3E26-40EF-9092-CFFF551CE8F9}" type="slidenum">
              <a:rPr lang="en-GB" smtClean="0"/>
              <a:pPr/>
              <a:t>30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7A63635D-5D04-46AD-92B6-821FA13BB2C5}" type="slidenum">
              <a:rPr lang="en-US" smtClean="0"/>
              <a:pPr>
                <a:defRPr/>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284DE5D-5C3D-465C-ACDD-5B57C68A6546}"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ray.png"/>
          <p:cNvPicPr>
            <a:picLocks noChangeAspect="1"/>
          </p:cNvPicPr>
          <p:nvPr userDrawn="1"/>
        </p:nvPicPr>
        <p:blipFill>
          <a:blip r:embed="rId2" cstate="print"/>
          <a:stretch>
            <a:fillRect/>
          </a:stretch>
        </p:blipFill>
        <p:spPr>
          <a:xfrm>
            <a:off x="915916" y="585210"/>
            <a:ext cx="7312167" cy="5687580"/>
          </a:xfrm>
          <a:prstGeom prst="rect">
            <a:avLst/>
          </a:prstGeom>
        </p:spPr>
      </p:pic>
      <p:pic>
        <p:nvPicPr>
          <p:cNvPr id="8" name="Picture 7" descr="Blue.png"/>
          <p:cNvPicPr>
            <a:picLocks noChangeAspect="1"/>
          </p:cNvPicPr>
          <p:nvPr userDrawn="1"/>
        </p:nvPicPr>
        <p:blipFill>
          <a:blip r:embed="rId3" cstate="print">
            <a:duotone>
              <a:prstClr val="black"/>
              <a:schemeClr val="accent1">
                <a:tint val="45000"/>
                <a:satMod val="400000"/>
              </a:schemeClr>
            </a:duotone>
            <a:lum bright="19000" contrast="29000"/>
          </a:blip>
          <a:stretch>
            <a:fillRect/>
          </a:stretch>
        </p:blipFill>
        <p:spPr>
          <a:xfrm>
            <a:off x="939666" y="561460"/>
            <a:ext cx="7312167" cy="5687580"/>
          </a:xfrm>
          <a:prstGeom prst="rect">
            <a:avLst/>
          </a:prstGeom>
        </p:spPr>
      </p:pic>
      <p:pic>
        <p:nvPicPr>
          <p:cNvPr id="9" name="Picture 8" descr="dark blue.png"/>
          <p:cNvPicPr>
            <a:picLocks noChangeAspect="1"/>
          </p:cNvPicPr>
          <p:nvPr userDrawn="1"/>
        </p:nvPicPr>
        <p:blipFill>
          <a:blip r:embed="rId4" cstate="print">
            <a:duotone>
              <a:prstClr val="black"/>
              <a:schemeClr val="accent1">
                <a:tint val="45000"/>
                <a:satMod val="400000"/>
              </a:schemeClr>
            </a:duotone>
            <a:lum bright="20000" contrast="49000"/>
          </a:blip>
          <a:stretch>
            <a:fillRect/>
          </a:stretch>
        </p:blipFill>
        <p:spPr>
          <a:xfrm>
            <a:off x="1101211" y="723004"/>
            <a:ext cx="6989078" cy="5364491"/>
          </a:xfrm>
          <a:prstGeom prst="rect">
            <a:avLst/>
          </a:prstGeom>
        </p:spPr>
      </p:pic>
      <p:pic>
        <p:nvPicPr>
          <p:cNvPr id="10" name="Picture 9" descr="page shadow.png"/>
          <p:cNvPicPr>
            <a:picLocks noChangeAspect="1"/>
          </p:cNvPicPr>
          <p:nvPr userDrawn="1"/>
        </p:nvPicPr>
        <p:blipFill>
          <a:blip r:embed="rId5" cstate="print">
            <a:duotone>
              <a:prstClr val="black"/>
              <a:schemeClr val="tx2">
                <a:tint val="45000"/>
                <a:satMod val="400000"/>
              </a:schemeClr>
            </a:duotone>
            <a:lum bright="9000"/>
          </a:blip>
          <a:stretch>
            <a:fillRect/>
          </a:stretch>
        </p:blipFill>
        <p:spPr>
          <a:xfrm>
            <a:off x="1351781" y="922649"/>
            <a:ext cx="6440437" cy="4965202"/>
          </a:xfrm>
          <a:prstGeom prst="rect">
            <a:avLst/>
          </a:prstGeom>
        </p:spPr>
      </p:pic>
      <p:pic>
        <p:nvPicPr>
          <p:cNvPr id="11" name="Picture 10" descr="binder.png"/>
          <p:cNvPicPr>
            <a:picLocks noChangeAspect="1"/>
          </p:cNvPicPr>
          <p:nvPr userDrawn="1"/>
        </p:nvPicPr>
        <p:blipFill>
          <a:blip r:embed="rId6" cstate="print"/>
          <a:stretch>
            <a:fillRect/>
          </a:stretch>
        </p:blipFill>
        <p:spPr>
          <a:xfrm>
            <a:off x="4427219" y="898899"/>
            <a:ext cx="289561" cy="4965202"/>
          </a:xfrm>
          <a:prstGeom prst="rect">
            <a:avLst/>
          </a:prstGeom>
        </p:spPr>
      </p:pic>
      <p:pic>
        <p:nvPicPr>
          <p:cNvPr id="18" name="Picture 17" descr="blue tab.png"/>
          <p:cNvPicPr>
            <a:picLocks noChangeAspect="1"/>
          </p:cNvPicPr>
          <p:nvPr userDrawn="1"/>
        </p:nvPicPr>
        <p:blipFill>
          <a:blip r:embed="rId7" cstate="print">
            <a:duotone>
              <a:prstClr val="black"/>
              <a:schemeClr val="accent5">
                <a:tint val="45000"/>
                <a:satMod val="400000"/>
              </a:schemeClr>
            </a:duotone>
            <a:lum bright="2000" contrast="47000"/>
          </a:blip>
          <a:stretch>
            <a:fillRect/>
          </a:stretch>
        </p:blipFill>
        <p:spPr>
          <a:xfrm>
            <a:off x="7629149" y="4315714"/>
            <a:ext cx="326137" cy="1548387"/>
          </a:xfrm>
          <a:prstGeom prst="rect">
            <a:avLst/>
          </a:prstGeom>
        </p:spPr>
      </p:pic>
      <p:pic>
        <p:nvPicPr>
          <p:cNvPr id="15" name="Picture 14" descr="green tab.png"/>
          <p:cNvPicPr>
            <a:picLocks noChangeAspect="1"/>
          </p:cNvPicPr>
          <p:nvPr userDrawn="1"/>
        </p:nvPicPr>
        <p:blipFill>
          <a:blip r:embed="rId8" cstate="print">
            <a:duotone>
              <a:prstClr val="black"/>
              <a:schemeClr val="accent3">
                <a:tint val="45000"/>
                <a:satMod val="400000"/>
              </a:schemeClr>
            </a:duotone>
            <a:lum bright="-13000" contrast="70000"/>
          </a:blip>
          <a:stretch>
            <a:fillRect/>
          </a:stretch>
        </p:blipFill>
        <p:spPr>
          <a:xfrm>
            <a:off x="1188142" y="895919"/>
            <a:ext cx="493777" cy="1661163"/>
          </a:xfrm>
          <a:prstGeom prst="rect">
            <a:avLst/>
          </a:prstGeom>
        </p:spPr>
      </p:pic>
      <p:pic>
        <p:nvPicPr>
          <p:cNvPr id="20" name="Picture 19" descr="yellow shadow.png"/>
          <p:cNvPicPr>
            <a:picLocks noChangeAspect="1"/>
          </p:cNvPicPr>
          <p:nvPr userDrawn="1"/>
        </p:nvPicPr>
        <p:blipFill>
          <a:blip r:embed="rId9" cstate="print">
            <a:duotone>
              <a:prstClr val="black"/>
              <a:schemeClr val="accent6">
                <a:tint val="45000"/>
                <a:satMod val="400000"/>
              </a:schemeClr>
            </a:duotone>
            <a:lum bright="-20000" contrast="-25000"/>
          </a:blip>
          <a:stretch>
            <a:fillRect/>
          </a:stretch>
        </p:blipFill>
        <p:spPr>
          <a:xfrm>
            <a:off x="7629149" y="3427855"/>
            <a:ext cx="326137" cy="1545339"/>
          </a:xfrm>
          <a:prstGeom prst="rect">
            <a:avLst/>
          </a:prstGeom>
        </p:spPr>
      </p:pic>
      <p:pic>
        <p:nvPicPr>
          <p:cNvPr id="21" name="Picture 20" descr="yellow tab.png"/>
          <p:cNvPicPr>
            <a:picLocks noChangeAspect="1"/>
          </p:cNvPicPr>
          <p:nvPr userDrawn="1"/>
        </p:nvPicPr>
        <p:blipFill>
          <a:blip r:embed="rId10" cstate="print">
            <a:duotone>
              <a:prstClr val="black"/>
              <a:schemeClr val="accent6">
                <a:tint val="45000"/>
                <a:satMod val="400000"/>
              </a:schemeClr>
            </a:duotone>
            <a:lum bright="-14000" contrast="38000"/>
          </a:blip>
          <a:stretch>
            <a:fillRect/>
          </a:stretch>
        </p:blipFill>
        <p:spPr>
          <a:xfrm>
            <a:off x="7629149" y="3408803"/>
            <a:ext cx="326137" cy="1545339"/>
          </a:xfrm>
          <a:prstGeom prst="rect">
            <a:avLst/>
          </a:prstGeom>
        </p:spPr>
      </p:pic>
      <p:pic>
        <p:nvPicPr>
          <p:cNvPr id="22" name="Picture 21" descr="red shadow.png"/>
          <p:cNvPicPr>
            <a:picLocks noChangeAspect="1"/>
          </p:cNvPicPr>
          <p:nvPr userDrawn="1"/>
        </p:nvPicPr>
        <p:blipFill>
          <a:blip r:embed="rId11" cstate="print">
            <a:duotone>
              <a:prstClr val="black"/>
              <a:schemeClr val="accent4">
                <a:tint val="45000"/>
                <a:satMod val="400000"/>
              </a:schemeClr>
            </a:duotone>
          </a:blip>
          <a:stretch>
            <a:fillRect/>
          </a:stretch>
        </p:blipFill>
        <p:spPr>
          <a:xfrm>
            <a:off x="7629149" y="2297619"/>
            <a:ext cx="326137" cy="1548387"/>
          </a:xfrm>
          <a:prstGeom prst="rect">
            <a:avLst/>
          </a:prstGeom>
        </p:spPr>
      </p:pic>
      <p:pic>
        <p:nvPicPr>
          <p:cNvPr id="23" name="Picture 22" descr="purple tab.png"/>
          <p:cNvPicPr>
            <a:picLocks noChangeAspect="1"/>
          </p:cNvPicPr>
          <p:nvPr userDrawn="1"/>
        </p:nvPicPr>
        <p:blipFill>
          <a:blip r:embed="rId12" cstate="print">
            <a:duotone>
              <a:prstClr val="black"/>
              <a:schemeClr val="accent4">
                <a:tint val="45000"/>
                <a:satMod val="400000"/>
              </a:schemeClr>
            </a:duotone>
            <a:lum bright="14000"/>
          </a:blip>
          <a:stretch>
            <a:fillRect/>
          </a:stretch>
        </p:blipFill>
        <p:spPr>
          <a:xfrm>
            <a:off x="7629149" y="2278567"/>
            <a:ext cx="326137" cy="1548387"/>
          </a:xfrm>
          <a:prstGeom prst="rect">
            <a:avLst/>
          </a:prstGeom>
        </p:spPr>
      </p:pic>
      <p:pic>
        <p:nvPicPr>
          <p:cNvPr id="13" name="Picture 12" descr="pages.png"/>
          <p:cNvPicPr>
            <a:picLocks noChangeAspect="1"/>
          </p:cNvPicPr>
          <p:nvPr userDrawn="1"/>
        </p:nvPicPr>
        <p:blipFill>
          <a:blip r:embed="rId13" cstate="print"/>
          <a:stretch>
            <a:fillRect/>
          </a:stretch>
        </p:blipFill>
        <p:spPr>
          <a:xfrm>
            <a:off x="1387406" y="898899"/>
            <a:ext cx="6440437" cy="4965202"/>
          </a:xfrm>
          <a:prstGeom prst="rect">
            <a:avLst/>
          </a:prstGeom>
        </p:spPr>
      </p:pic>
      <p:pic>
        <p:nvPicPr>
          <p:cNvPr id="16" name="Picture 15" descr="snaps.png"/>
          <p:cNvPicPr>
            <a:picLocks noChangeAspect="1"/>
          </p:cNvPicPr>
          <p:nvPr userDrawn="1"/>
        </p:nvPicPr>
        <p:blipFill>
          <a:blip r:embed="rId14" cstate="print"/>
          <a:stretch>
            <a:fillRect/>
          </a:stretch>
        </p:blipFill>
        <p:spPr>
          <a:xfrm>
            <a:off x="4180712" y="1310635"/>
            <a:ext cx="801626" cy="4236729"/>
          </a:xfrm>
          <a:prstGeom prst="rect">
            <a:avLst/>
          </a:prstGeom>
        </p:spPr>
      </p:pic>
      <p:pic>
        <p:nvPicPr>
          <p:cNvPr id="24" name="Picture 23" descr="curve reflect.png"/>
          <p:cNvPicPr>
            <a:picLocks noChangeAspect="1"/>
          </p:cNvPicPr>
          <p:nvPr userDrawn="1"/>
        </p:nvPicPr>
        <p:blipFill>
          <a:blip r:embed="rId15" cstate="print"/>
          <a:stretch>
            <a:fillRect/>
          </a:stretch>
        </p:blipFill>
        <p:spPr>
          <a:xfrm>
            <a:off x="7839080" y="2297619"/>
            <a:ext cx="106680" cy="121920"/>
          </a:xfrm>
          <a:prstGeom prst="rect">
            <a:avLst/>
          </a:prstGeom>
        </p:spPr>
      </p:pic>
      <p:pic>
        <p:nvPicPr>
          <p:cNvPr id="26" name="Picture 25" descr="notes.png"/>
          <p:cNvPicPr>
            <a:picLocks noChangeAspect="1"/>
          </p:cNvPicPr>
          <p:nvPr userDrawn="1"/>
        </p:nvPicPr>
        <p:blipFill>
          <a:blip r:embed="rId16" cstate="print"/>
          <a:stretch>
            <a:fillRect/>
          </a:stretch>
        </p:blipFill>
        <p:spPr>
          <a:xfrm>
            <a:off x="1736973" y="1179571"/>
            <a:ext cx="5727204" cy="4498857"/>
          </a:xfrm>
          <a:prstGeom prst="rect">
            <a:avLst/>
          </a:prstGeom>
        </p:spPr>
      </p:pic>
      <p:pic>
        <p:nvPicPr>
          <p:cNvPr id="17" name="Picture 16" descr="string.png"/>
          <p:cNvPicPr>
            <a:picLocks noChangeAspect="1"/>
          </p:cNvPicPr>
          <p:nvPr userDrawn="1"/>
        </p:nvPicPr>
        <p:blipFill>
          <a:blip r:embed="rId17" cstate="print">
            <a:duotone>
              <a:prstClr val="black"/>
              <a:schemeClr val="accent2">
                <a:tint val="45000"/>
                <a:satMod val="400000"/>
              </a:schemeClr>
            </a:duotone>
            <a:lum bright="-7000" contrast="69000"/>
          </a:blip>
          <a:stretch>
            <a:fillRect/>
          </a:stretch>
        </p:blipFill>
        <p:spPr>
          <a:xfrm>
            <a:off x="4877563" y="723004"/>
            <a:ext cx="606553" cy="5821692"/>
          </a:xfrm>
          <a:prstGeom prst="rect">
            <a:avLst/>
          </a:prstGeom>
        </p:spPr>
      </p:pic>
      <p:pic>
        <p:nvPicPr>
          <p:cNvPr id="28" name="Picture 27" descr="pen.png"/>
          <p:cNvPicPr>
            <a:picLocks noChangeAspect="1"/>
          </p:cNvPicPr>
          <p:nvPr userDrawn="1"/>
        </p:nvPicPr>
        <p:blipFill>
          <a:blip r:embed="rId18" cstate="print"/>
          <a:stretch>
            <a:fillRect/>
          </a:stretch>
        </p:blipFill>
        <p:spPr>
          <a:xfrm rot="1864688">
            <a:off x="4400615" y="2132222"/>
            <a:ext cx="632327" cy="217649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MINU JOBBY</a:t>
            </a:r>
            <a:endParaRPr lang="en-US"/>
          </a:p>
        </p:txBody>
      </p:sp>
      <p:sp>
        <p:nvSpPr>
          <p:cNvPr id="6" name="Slide Number Placeholder 5"/>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MINU JOBBY</a:t>
            </a:r>
            <a:endParaRPr lang="en-US"/>
          </a:p>
        </p:txBody>
      </p:sp>
      <p:sp>
        <p:nvSpPr>
          <p:cNvPr id="6" name="Slide Number Placeholder 5"/>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MINU JOBBY</a:t>
            </a:r>
            <a:endParaRPr lang="en-US"/>
          </a:p>
        </p:txBody>
      </p:sp>
      <p:sp>
        <p:nvSpPr>
          <p:cNvPr id="6" name="Slide Number Placeholder 5"/>
          <p:cNvSpPr>
            <a:spLocks noGrp="1"/>
          </p:cNvSpPr>
          <p:nvPr>
            <p:ph type="sldNum" sz="quarter" idx="12"/>
          </p:nvPr>
        </p:nvSpPr>
        <p:spPr/>
        <p:txBody>
          <a:bodyPr/>
          <a:lstStyle/>
          <a:p>
            <a:fld id="{0BD7872A-0D6B-455C-9EC0-C76F30A17942}" type="slidenum">
              <a:rPr lang="en-US" smtClean="0"/>
              <a:pPr/>
              <a:t>‹#›</a:t>
            </a:fld>
            <a:endParaRPr lang="en-US"/>
          </a:p>
        </p:txBody>
      </p:sp>
      <p:pic>
        <p:nvPicPr>
          <p:cNvPr id="7" name="Picture 6" descr="2nd page.png"/>
          <p:cNvPicPr>
            <a:picLocks noChangeAspect="1"/>
          </p:cNvPicPr>
          <p:nvPr userDrawn="1"/>
        </p:nvPicPr>
        <p:blipFill>
          <a:blip r:embed="rId2" cstate="print"/>
          <a:stretch>
            <a:fillRect/>
          </a:stretch>
        </p:blipFill>
        <p:spPr>
          <a:xfrm>
            <a:off x="57903" y="227012"/>
            <a:ext cx="9028194" cy="644683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MINU JOBBY</a:t>
            </a:r>
            <a:endParaRPr lang="en-US"/>
          </a:p>
        </p:txBody>
      </p:sp>
      <p:sp>
        <p:nvSpPr>
          <p:cNvPr id="6" name="Slide Number Placeholder 5"/>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MINU JOBBY</a:t>
            </a:r>
            <a:endParaRPr lang="en-US"/>
          </a:p>
        </p:txBody>
      </p:sp>
      <p:sp>
        <p:nvSpPr>
          <p:cNvPr id="7" name="Slide Number Placeholder 6"/>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MINU JOBBY</a:t>
            </a:r>
            <a:endParaRPr lang="en-US"/>
          </a:p>
        </p:txBody>
      </p:sp>
      <p:sp>
        <p:nvSpPr>
          <p:cNvPr id="9" name="Slide Number Placeholder 8"/>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MINU JOBBY</a:t>
            </a:r>
            <a:endParaRPr lang="en-US"/>
          </a:p>
        </p:txBody>
      </p:sp>
      <p:sp>
        <p:nvSpPr>
          <p:cNvPr id="5" name="Slide Number Placeholder 4"/>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MINU JOBBY</a:t>
            </a:r>
            <a:endParaRPr lang="en-US"/>
          </a:p>
        </p:txBody>
      </p:sp>
      <p:sp>
        <p:nvSpPr>
          <p:cNvPr id="4" name="Slide Number Placeholder 3"/>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MINU JOBBY</a:t>
            </a:r>
            <a:endParaRPr lang="en-US"/>
          </a:p>
        </p:txBody>
      </p:sp>
      <p:sp>
        <p:nvSpPr>
          <p:cNvPr id="7" name="Slide Number Placeholder 6"/>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MINU JOBBY</a:t>
            </a:r>
            <a:endParaRPr lang="en-US"/>
          </a:p>
        </p:txBody>
      </p:sp>
      <p:sp>
        <p:nvSpPr>
          <p:cNvPr id="7" name="Slide Number Placeholder 6"/>
          <p:cNvSpPr>
            <a:spLocks noGrp="1"/>
          </p:cNvSpPr>
          <p:nvPr>
            <p:ph type="sldNum" sz="quarter" idx="12"/>
          </p:nvPr>
        </p:nvSpPr>
        <p:spPr/>
        <p:txBody>
          <a:bodyPr/>
          <a:lstStyle/>
          <a:p>
            <a:fld id="{0BD7872A-0D6B-455C-9EC0-C76F30A179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MINU JOBBY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7872A-0D6B-455C-9EC0-C76F30A179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65943" y="914401"/>
            <a:ext cx="4688114" cy="4938484"/>
          </a:xfrm>
        </p:spPr>
        <p:txBody>
          <a:bodyPr>
            <a:noAutofit/>
          </a:bodyPr>
          <a:lstStyle/>
          <a:p>
            <a:pPr algn="l"/>
            <a:r>
              <a:rPr lang="en-US" b="1" dirty="0" smtClean="0">
                <a:latin typeface="Comic Sans MS" pitchFamily="66" charset="0"/>
              </a:rPr>
              <a:t>R</a:t>
            </a:r>
            <a:r>
              <a:rPr lang="en-US" b="1" baseline="0" dirty="0" smtClean="0">
                <a:latin typeface="Comic Sans MS" pitchFamily="66" charset="0"/>
              </a:rPr>
              <a:t>eport</a:t>
            </a:r>
            <a:r>
              <a:rPr lang="en-US" b="1" dirty="0" smtClean="0">
                <a:latin typeface="Comic Sans MS" pitchFamily="66" charset="0"/>
              </a:rPr>
              <a:t>-Writing </a:t>
            </a:r>
            <a:r>
              <a:rPr lang="en-US" b="1" dirty="0" smtClean="0">
                <a:latin typeface="Comic Sans MS" pitchFamily="66" charset="0"/>
              </a:rPr>
              <a:t>Recommendation Reports</a:t>
            </a:r>
            <a:endParaRPr lang="en-US" b="1" dirty="0">
              <a:latin typeface="Comic Sans MS" pitchFamily="66" charset="0"/>
            </a:endParaRPr>
          </a:p>
        </p:txBody>
      </p:sp>
      <p:sp>
        <p:nvSpPr>
          <p:cNvPr id="3" name="Subtitle 2"/>
          <p:cNvSpPr>
            <a:spLocks noGrp="1"/>
          </p:cNvSpPr>
          <p:nvPr>
            <p:ph type="subTitle" idx="4294967295"/>
          </p:nvPr>
        </p:nvSpPr>
        <p:spPr>
          <a:xfrm>
            <a:off x="5391150" y="4601028"/>
            <a:ext cx="2266950" cy="740230"/>
          </a:xfrm>
        </p:spPr>
        <p:txBody>
          <a:bodyPr>
            <a:normAutofit/>
          </a:bodyPr>
          <a:lstStyle/>
          <a:p>
            <a:pPr marL="0" indent="0">
              <a:lnSpc>
                <a:spcPts val="2400"/>
              </a:lnSpc>
              <a:spcBef>
                <a:spcPts val="600"/>
              </a:spcBef>
              <a:spcAft>
                <a:spcPts val="600"/>
              </a:spcAft>
              <a:buNone/>
            </a:pPr>
            <a:endParaRPr lang="en-US" sz="11200" dirty="0" smtClean="0">
              <a:solidFill>
                <a:srgbClr val="002060"/>
              </a:solidFill>
              <a:latin typeface="Comic Sans MS" pitchFamily="66" charset="0"/>
            </a:endParaRPr>
          </a:p>
          <a:p>
            <a:pPr marL="0" indent="0">
              <a:lnSpc>
                <a:spcPts val="2400"/>
              </a:lnSpc>
              <a:spcBef>
                <a:spcPts val="600"/>
              </a:spcBef>
              <a:spcAft>
                <a:spcPts val="600"/>
              </a:spcAft>
              <a:buNone/>
            </a:pPr>
            <a:endParaRPr lang="en-US" sz="1800" dirty="0" smtClean="0">
              <a:solidFill>
                <a:srgbClr val="002060"/>
              </a:solidFill>
              <a:latin typeface="Comic Sans MS" pitchFamily="66" charset="0"/>
            </a:endParaRPr>
          </a:p>
        </p:txBody>
      </p:sp>
      <p:sp>
        <p:nvSpPr>
          <p:cNvPr id="4" name="Subtitle 2"/>
          <p:cNvSpPr txBox="1">
            <a:spLocks/>
          </p:cNvSpPr>
          <p:nvPr/>
        </p:nvSpPr>
        <p:spPr>
          <a:xfrm>
            <a:off x="5391150" y="1381124"/>
            <a:ext cx="2247900" cy="4471761"/>
          </a:xfrm>
          <a:prstGeom prst="rect">
            <a:avLst/>
          </a:prstGeom>
        </p:spPr>
        <p:txBody>
          <a:bodyPr vert="horz" lIns="91440" tIns="45720" rIns="91440" bIns="45720" rtlCol="0">
            <a:normAutofit/>
          </a:bodyPr>
          <a:lstStyle/>
          <a:p>
            <a:pPr marL="0" marR="0" lvl="0" indent="0" algn="l" defTabSz="914400" rtl="0" eaLnBrk="1" fontAlgn="auto" latinLnBrk="0" hangingPunct="1">
              <a:lnSpc>
                <a:spcPts val="2400"/>
              </a:lnSpc>
              <a:spcBef>
                <a:spcPts val="600"/>
              </a:spcBef>
              <a:spcAft>
                <a:spcPts val="600"/>
              </a:spcAft>
              <a:buClrTx/>
              <a:buSzTx/>
              <a:buFont typeface="Arial" pitchFamily="34" charset="0"/>
              <a:buNone/>
              <a:tabLst/>
              <a:defRPr/>
            </a:pPr>
            <a:endParaRPr kumimoji="0" lang="en-US" sz="1800" b="0" i="0" u="none" strike="noStrike" kern="1200" cap="none" spc="0" normalizeH="0" baseline="0" noProof="0" dirty="0" smtClean="0">
              <a:ln>
                <a:noFill/>
              </a:ln>
              <a:solidFill>
                <a:srgbClr val="002060"/>
              </a:solidFill>
              <a:effectLst/>
              <a:uLnTx/>
              <a:uFillTx/>
              <a:latin typeface="Comic Sans MS" pitchFamily="66" charset="0"/>
              <a:ea typeface="+mn-ea"/>
              <a:cs typeface="+mn-cs"/>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0" y="274638"/>
            <a:ext cx="7293429" cy="1143000"/>
          </a:xfrm>
        </p:spPr>
        <p:txBody>
          <a:bodyPr/>
          <a:lstStyle/>
          <a:p>
            <a:r>
              <a:rPr lang="en-US" b="1" dirty="0" smtClean="0"/>
              <a:t>1. Analyze the Problem</a:t>
            </a:r>
            <a:endParaRPr lang="en-US" b="1" dirty="0"/>
          </a:p>
        </p:txBody>
      </p:sp>
      <p:sp>
        <p:nvSpPr>
          <p:cNvPr id="3" name="Content Placeholder 2"/>
          <p:cNvSpPr>
            <a:spLocks noGrp="1"/>
          </p:cNvSpPr>
          <p:nvPr>
            <p:ph idx="1"/>
          </p:nvPr>
        </p:nvSpPr>
        <p:spPr>
          <a:xfrm>
            <a:off x="1669142" y="1600200"/>
            <a:ext cx="7017657" cy="1796143"/>
          </a:xfrm>
        </p:spPr>
        <p:txBody>
          <a:bodyPr/>
          <a:lstStyle/>
          <a:p>
            <a:pPr>
              <a:buFont typeface="Wingdings" pitchFamily="2" charset="2"/>
              <a:buChar char="ü"/>
            </a:pPr>
            <a:r>
              <a:rPr lang="en-US" dirty="0" smtClean="0"/>
              <a:t>What is the problem?</a:t>
            </a:r>
          </a:p>
          <a:p>
            <a:pPr>
              <a:buFont typeface="Wingdings" pitchFamily="2" charset="2"/>
              <a:buChar char="ü"/>
            </a:pPr>
            <a:r>
              <a:rPr lang="en-US" dirty="0" smtClean="0"/>
              <a:t>What is the situation?</a:t>
            </a:r>
          </a:p>
        </p:txBody>
      </p:sp>
      <p:sp>
        <p:nvSpPr>
          <p:cNvPr id="5" name="Slide Number Placeholder 4"/>
          <p:cNvSpPr>
            <a:spLocks noGrp="1"/>
          </p:cNvSpPr>
          <p:nvPr>
            <p:ph type="sldNum" sz="quarter" idx="12"/>
          </p:nvPr>
        </p:nvSpPr>
        <p:spPr/>
        <p:txBody>
          <a:bodyPr/>
          <a:lstStyle/>
          <a:p>
            <a:fld id="{0BD7872A-0D6B-455C-9EC0-C76F30A17942}" type="slidenum">
              <a:rPr lang="en-US" smtClean="0"/>
              <a:pPr/>
              <a:t>10</a:t>
            </a:fld>
            <a:endParaRPr lang="en-US"/>
          </a:p>
        </p:txBody>
      </p:sp>
      <p:sp>
        <p:nvSpPr>
          <p:cNvPr id="7" name="TextBox 6"/>
          <p:cNvSpPr txBox="1"/>
          <p:nvPr/>
        </p:nvSpPr>
        <p:spPr>
          <a:xfrm>
            <a:off x="1393370" y="3526971"/>
            <a:ext cx="6995887" cy="156966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b="1" dirty="0" err="1" smtClean="0"/>
              <a:t>Eg</a:t>
            </a:r>
            <a:r>
              <a:rPr lang="en-US" sz="3200" b="1" dirty="0" smtClean="0"/>
              <a:t>: We don't have specialization programs in Human Resources at CEPS, SQU</a:t>
            </a:r>
            <a:endParaRPr lang="en-US" sz="3200" b="1" dirty="0"/>
          </a:p>
        </p:txBody>
      </p:sp>
    </p:spTree>
    <p:extLst>
      <p:ext uri="{BB962C8B-B14F-4D97-AF65-F5344CB8AC3E}">
        <p14:creationId xmlns:p14="http://schemas.microsoft.com/office/powerpoint/2010/main" xmlns="" val="206844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028" y="522514"/>
            <a:ext cx="7133771" cy="895124"/>
          </a:xfrm>
        </p:spPr>
        <p:txBody>
          <a:bodyPr>
            <a:normAutofit fontScale="90000"/>
          </a:bodyPr>
          <a:lstStyle/>
          <a:p>
            <a:r>
              <a:rPr lang="en-US" b="1" dirty="0" smtClean="0"/>
              <a:t>2.	Establish Criteria to respond to problem</a:t>
            </a:r>
            <a:endParaRPr lang="en-US" b="1" dirty="0"/>
          </a:p>
        </p:txBody>
      </p:sp>
      <p:sp>
        <p:nvSpPr>
          <p:cNvPr id="3" name="Content Placeholder 2"/>
          <p:cNvSpPr>
            <a:spLocks noGrp="1"/>
          </p:cNvSpPr>
          <p:nvPr>
            <p:ph idx="1"/>
          </p:nvPr>
        </p:nvSpPr>
        <p:spPr>
          <a:xfrm>
            <a:off x="1654628" y="2191657"/>
            <a:ext cx="7133772" cy="1814286"/>
          </a:xfrm>
        </p:spPr>
        <p:txBody>
          <a:bodyPr>
            <a:normAutofit/>
          </a:bodyPr>
          <a:lstStyle/>
          <a:p>
            <a:pPr>
              <a:buFont typeface="Wingdings" pitchFamily="2" charset="2"/>
              <a:buChar char="ü"/>
            </a:pPr>
            <a:r>
              <a:rPr lang="en-US" sz="2400" b="1" dirty="0" smtClean="0"/>
              <a:t>Criteria: </a:t>
            </a:r>
            <a:r>
              <a:rPr lang="en-US" sz="2400" dirty="0" smtClean="0"/>
              <a:t>standards against which you measure the </a:t>
            </a:r>
            <a:r>
              <a:rPr lang="en-US" sz="2400" b="1" u="sng" dirty="0" smtClean="0"/>
              <a:t>options</a:t>
            </a:r>
            <a:r>
              <a:rPr lang="en-US" sz="2400" dirty="0" smtClean="0"/>
              <a:t> </a:t>
            </a:r>
            <a:r>
              <a:rPr lang="en-US" sz="2400" b="1" i="1" dirty="0" smtClean="0"/>
              <a:t>(action you take in responding to the problem) </a:t>
            </a:r>
          </a:p>
          <a:p>
            <a:pPr>
              <a:buFont typeface="Wingdings" pitchFamily="2" charset="2"/>
              <a:buChar char="ü"/>
            </a:pPr>
            <a:r>
              <a:rPr lang="en-US" sz="2400" dirty="0" smtClean="0"/>
              <a:t>2 types :</a:t>
            </a:r>
            <a:r>
              <a:rPr lang="en-US" sz="2400" b="1" dirty="0" smtClean="0"/>
              <a:t>Necessary Criteria &amp; Desirable Criteria</a:t>
            </a:r>
            <a:endParaRPr lang="en-US" sz="2400" b="1"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11</a:t>
            </a:fld>
            <a:endParaRPr lang="en-US"/>
          </a:p>
        </p:txBody>
      </p:sp>
      <p:sp>
        <p:nvSpPr>
          <p:cNvPr id="6" name="TextBox 5"/>
          <p:cNvSpPr txBox="1"/>
          <p:nvPr/>
        </p:nvSpPr>
        <p:spPr>
          <a:xfrm>
            <a:off x="1814286" y="4005943"/>
            <a:ext cx="6342743" cy="230832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b="1" u="sng" dirty="0" smtClean="0">
                <a:latin typeface="Arial" pitchFamily="34" charset="0"/>
                <a:cs typeface="Arial" pitchFamily="34" charset="0"/>
              </a:rPr>
              <a:t>Criteria for HR Specialization</a:t>
            </a:r>
          </a:p>
          <a:p>
            <a:endParaRPr lang="en-US" sz="2400" b="1" dirty="0" smtClean="0">
              <a:latin typeface="Arial" pitchFamily="34" charset="0"/>
              <a:cs typeface="Arial" pitchFamily="34" charset="0"/>
            </a:endParaRPr>
          </a:p>
          <a:p>
            <a:r>
              <a:rPr lang="en-US" sz="2400" b="1" dirty="0" smtClean="0">
                <a:latin typeface="Arial" pitchFamily="34" charset="0"/>
                <a:cs typeface="Arial" pitchFamily="34" charset="0"/>
              </a:rPr>
              <a:t>Necessary Criteria </a:t>
            </a:r>
            <a:r>
              <a:rPr lang="en-US" sz="2400" dirty="0" smtClean="0">
                <a:latin typeface="Arial" pitchFamily="34" charset="0"/>
                <a:cs typeface="Arial" pitchFamily="34" charset="0"/>
              </a:rPr>
              <a:t>-  Higher Job Employability, Skill demand </a:t>
            </a:r>
          </a:p>
          <a:p>
            <a:r>
              <a:rPr lang="en-US" sz="2400" b="1" dirty="0" smtClean="0">
                <a:latin typeface="Arial" pitchFamily="34" charset="0"/>
                <a:cs typeface="Arial" pitchFamily="34" charset="0"/>
              </a:rPr>
              <a:t>Desirable Criteria </a:t>
            </a:r>
            <a:r>
              <a:rPr lang="en-US" sz="2400" dirty="0" smtClean="0">
                <a:latin typeface="Arial" pitchFamily="34" charset="0"/>
                <a:cs typeface="Arial" pitchFamily="34" charset="0"/>
              </a:rPr>
              <a:t>– Current Student demand</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xmlns="" val="300246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342" y="274638"/>
            <a:ext cx="7322457" cy="1143000"/>
          </a:xfrm>
        </p:spPr>
        <p:txBody>
          <a:bodyPr/>
          <a:lstStyle/>
          <a:p>
            <a:r>
              <a:rPr lang="en-US" b="1" dirty="0" smtClean="0"/>
              <a:t>3. Determine the Options</a:t>
            </a:r>
            <a:endParaRPr lang="en-US" b="1" dirty="0"/>
          </a:p>
        </p:txBody>
      </p:sp>
      <p:sp>
        <p:nvSpPr>
          <p:cNvPr id="3" name="Content Placeholder 2"/>
          <p:cNvSpPr>
            <a:spLocks noGrp="1"/>
          </p:cNvSpPr>
          <p:nvPr>
            <p:ph idx="1"/>
          </p:nvPr>
        </p:nvSpPr>
        <p:spPr>
          <a:xfrm>
            <a:off x="1901370" y="1600201"/>
            <a:ext cx="6785429" cy="1331686"/>
          </a:xfrm>
        </p:spPr>
        <p:txBody>
          <a:bodyPr/>
          <a:lstStyle/>
          <a:p>
            <a:pPr>
              <a:buFont typeface="Wingdings" pitchFamily="2" charset="2"/>
              <a:buChar char="ü"/>
            </a:pPr>
            <a:r>
              <a:rPr lang="en-US" b="1" dirty="0" smtClean="0"/>
              <a:t>Option:</a:t>
            </a:r>
            <a:r>
              <a:rPr lang="en-US" dirty="0" smtClean="0"/>
              <a:t> potential course of action you take in responding to a problem</a:t>
            </a:r>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12</a:t>
            </a:fld>
            <a:endParaRPr lang="en-US"/>
          </a:p>
        </p:txBody>
      </p:sp>
      <p:sp>
        <p:nvSpPr>
          <p:cNvPr id="6" name="TextBox 5"/>
          <p:cNvSpPr txBox="1"/>
          <p:nvPr/>
        </p:nvSpPr>
        <p:spPr>
          <a:xfrm>
            <a:off x="1364342" y="3009249"/>
            <a:ext cx="2656113" cy="147732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b="1" dirty="0" smtClean="0">
                <a:latin typeface="Arial" pitchFamily="34" charset="0"/>
                <a:cs typeface="Arial" pitchFamily="34" charset="0"/>
              </a:rPr>
              <a:t>Should we have an HR specialization?</a:t>
            </a:r>
          </a:p>
          <a:p>
            <a:endParaRPr lang="en-US" dirty="0"/>
          </a:p>
        </p:txBody>
      </p:sp>
      <p:cxnSp>
        <p:nvCxnSpPr>
          <p:cNvPr id="8" name="Straight Arrow Connector 7"/>
          <p:cNvCxnSpPr/>
          <p:nvPr/>
        </p:nvCxnSpPr>
        <p:spPr>
          <a:xfrm flipV="1">
            <a:off x="4129313" y="3747913"/>
            <a:ext cx="160383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733143" y="3046990"/>
            <a:ext cx="2656113"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We should have HR specialization major for Bachelors Program</a:t>
            </a:r>
          </a:p>
          <a:p>
            <a:endParaRPr lang="en-US" dirty="0"/>
          </a:p>
        </p:txBody>
      </p:sp>
      <p:cxnSp>
        <p:nvCxnSpPr>
          <p:cNvPr id="11" name="Straight Arrow Connector 10"/>
          <p:cNvCxnSpPr/>
          <p:nvPr/>
        </p:nvCxnSpPr>
        <p:spPr>
          <a:xfrm>
            <a:off x="4129313" y="5078881"/>
            <a:ext cx="160383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733143" y="4636304"/>
            <a:ext cx="2656113"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We should have HR specialization major for Masters Program</a:t>
            </a:r>
          </a:p>
          <a:p>
            <a:endParaRPr lang="en-US" dirty="0"/>
          </a:p>
        </p:txBody>
      </p:sp>
      <p:cxnSp>
        <p:nvCxnSpPr>
          <p:cNvPr id="14" name="Straight Connector 13"/>
          <p:cNvCxnSpPr/>
          <p:nvPr/>
        </p:nvCxnSpPr>
        <p:spPr>
          <a:xfrm>
            <a:off x="4129313" y="3747913"/>
            <a:ext cx="0" cy="133096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227163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7F8B3171-F18C-4A6B-8762-B39CFA033A89}" type="slidenum">
              <a:rPr lang="en-US"/>
              <a:pPr>
                <a:defRPr/>
              </a:pPr>
              <a:t>13</a:t>
            </a:fld>
            <a:endParaRPr lang="en-US"/>
          </a:p>
        </p:txBody>
      </p:sp>
      <p:sp>
        <p:nvSpPr>
          <p:cNvPr id="9220" name="Rectangle 4"/>
          <p:cNvSpPr>
            <a:spLocks noChangeArrowheads="1"/>
          </p:cNvSpPr>
          <p:nvPr/>
        </p:nvSpPr>
        <p:spPr bwMode="auto">
          <a:xfrm>
            <a:off x="304800" y="838200"/>
            <a:ext cx="1524000" cy="11430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r>
              <a:rPr lang="en-US" b="1" dirty="0">
                <a:latin typeface="Arial" pitchFamily="34" charset="0"/>
                <a:cs typeface="Arial" pitchFamily="34" charset="0"/>
              </a:rPr>
              <a:t>Analyze </a:t>
            </a:r>
          </a:p>
          <a:p>
            <a:r>
              <a:rPr lang="en-US" b="1" dirty="0" smtClean="0">
                <a:latin typeface="Arial" pitchFamily="34" charset="0"/>
                <a:cs typeface="Arial" pitchFamily="34" charset="0"/>
              </a:rPr>
              <a:t>Problem or </a:t>
            </a:r>
          </a:p>
          <a:p>
            <a:r>
              <a:rPr lang="en-US" b="1" dirty="0" smtClean="0">
                <a:latin typeface="Arial" pitchFamily="34" charset="0"/>
                <a:cs typeface="Arial" pitchFamily="34" charset="0"/>
              </a:rPr>
              <a:t>Opportunity</a:t>
            </a:r>
            <a:endParaRPr lang="en-US" b="1" dirty="0">
              <a:latin typeface="Arial" pitchFamily="34" charset="0"/>
              <a:cs typeface="Arial" pitchFamily="34" charset="0"/>
            </a:endParaRPr>
          </a:p>
        </p:txBody>
      </p:sp>
      <p:sp>
        <p:nvSpPr>
          <p:cNvPr id="34821" name="Rectangle 5"/>
          <p:cNvSpPr>
            <a:spLocks noChangeArrowheads="1"/>
          </p:cNvSpPr>
          <p:nvPr/>
        </p:nvSpPr>
        <p:spPr bwMode="auto">
          <a:xfrm>
            <a:off x="1828800" y="1219200"/>
            <a:ext cx="1371600" cy="1143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en-US" sz="1400" b="1" dirty="0" smtClean="0">
                <a:latin typeface="Arial" charset="0"/>
              </a:rPr>
              <a:t>Establish </a:t>
            </a:r>
          </a:p>
          <a:p>
            <a:r>
              <a:rPr lang="en-US" sz="1400" b="1" dirty="0" smtClean="0">
                <a:latin typeface="Arial" charset="0"/>
              </a:rPr>
              <a:t>criteria for</a:t>
            </a:r>
          </a:p>
          <a:p>
            <a:r>
              <a:rPr lang="en-US" sz="1400" b="1" dirty="0" smtClean="0">
                <a:latin typeface="Arial" charset="0"/>
              </a:rPr>
              <a:t>Responding </a:t>
            </a:r>
          </a:p>
          <a:p>
            <a:r>
              <a:rPr lang="en-US" sz="1400" b="1" dirty="0" smtClean="0">
                <a:latin typeface="Arial" charset="0"/>
              </a:rPr>
              <a:t>to the problem</a:t>
            </a:r>
            <a:endParaRPr lang="en-US" sz="1400" b="1" dirty="0">
              <a:latin typeface="Arial" charset="0"/>
            </a:endParaRPr>
          </a:p>
        </p:txBody>
      </p:sp>
      <p:sp>
        <p:nvSpPr>
          <p:cNvPr id="34822" name="Rectangle 6"/>
          <p:cNvSpPr>
            <a:spLocks noChangeArrowheads="1"/>
          </p:cNvSpPr>
          <p:nvPr/>
        </p:nvSpPr>
        <p:spPr bwMode="auto">
          <a:xfrm>
            <a:off x="3200400" y="1524000"/>
            <a:ext cx="1447800" cy="1143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r>
              <a:rPr lang="en-US" b="1" dirty="0" smtClean="0">
                <a:latin typeface="Arial" charset="0"/>
              </a:rPr>
              <a:t>Determine</a:t>
            </a:r>
          </a:p>
          <a:p>
            <a:r>
              <a:rPr lang="en-US" b="1" dirty="0" smtClean="0">
                <a:latin typeface="Arial" charset="0"/>
              </a:rPr>
              <a:t>The</a:t>
            </a:r>
          </a:p>
          <a:p>
            <a:r>
              <a:rPr lang="en-US" b="1" dirty="0" smtClean="0">
                <a:latin typeface="Arial" charset="0"/>
              </a:rPr>
              <a:t>options</a:t>
            </a:r>
            <a:endParaRPr lang="en-US" dirty="0">
              <a:latin typeface="Arial" charset="0"/>
            </a:endParaRPr>
          </a:p>
        </p:txBody>
      </p:sp>
      <p:sp>
        <p:nvSpPr>
          <p:cNvPr id="34823" name="Rectangle 7"/>
          <p:cNvSpPr>
            <a:spLocks noChangeArrowheads="1"/>
          </p:cNvSpPr>
          <p:nvPr/>
        </p:nvSpPr>
        <p:spPr bwMode="auto">
          <a:xfrm>
            <a:off x="4648200" y="1905000"/>
            <a:ext cx="1447800" cy="1143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r>
              <a:rPr lang="en-US" b="1" dirty="0" smtClean="0">
                <a:latin typeface="Arial" charset="0"/>
              </a:rPr>
              <a:t>Study each </a:t>
            </a:r>
          </a:p>
          <a:p>
            <a:r>
              <a:rPr lang="en-US" b="1" dirty="0" smtClean="0">
                <a:latin typeface="Arial" charset="0"/>
              </a:rPr>
              <a:t>Option </a:t>
            </a:r>
          </a:p>
          <a:p>
            <a:r>
              <a:rPr lang="en-US" b="1" dirty="0" smtClean="0">
                <a:latin typeface="Arial" charset="0"/>
              </a:rPr>
              <a:t>according </a:t>
            </a:r>
          </a:p>
          <a:p>
            <a:r>
              <a:rPr lang="en-US" b="1" dirty="0" smtClean="0">
                <a:latin typeface="Arial" charset="0"/>
              </a:rPr>
              <a:t>to criteria</a:t>
            </a:r>
            <a:endParaRPr lang="en-US" b="1" dirty="0">
              <a:latin typeface="Arial" charset="0"/>
            </a:endParaRPr>
          </a:p>
        </p:txBody>
      </p:sp>
      <p:sp>
        <p:nvSpPr>
          <p:cNvPr id="34824" name="Rectangle 8"/>
          <p:cNvSpPr>
            <a:spLocks noChangeArrowheads="1"/>
          </p:cNvSpPr>
          <p:nvPr/>
        </p:nvSpPr>
        <p:spPr bwMode="auto">
          <a:xfrm>
            <a:off x="6096000" y="2209800"/>
            <a:ext cx="1371600" cy="12192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r>
              <a:rPr lang="en-US" b="1" dirty="0">
                <a:latin typeface="Arial" charset="0"/>
              </a:rPr>
              <a:t>Draw</a:t>
            </a:r>
          </a:p>
          <a:p>
            <a:r>
              <a:rPr lang="en-US" b="1" dirty="0">
                <a:latin typeface="Arial" charset="0"/>
              </a:rPr>
              <a:t>Conclusions</a:t>
            </a:r>
          </a:p>
          <a:p>
            <a:r>
              <a:rPr lang="en-US" b="1" dirty="0">
                <a:latin typeface="Arial" charset="0"/>
              </a:rPr>
              <a:t>from </a:t>
            </a:r>
          </a:p>
          <a:p>
            <a:r>
              <a:rPr lang="en-US" b="1" dirty="0" smtClean="0">
                <a:latin typeface="Arial" charset="0"/>
              </a:rPr>
              <a:t>Each option</a:t>
            </a:r>
            <a:endParaRPr lang="en-US" b="1" dirty="0">
              <a:latin typeface="Arial" charset="0"/>
            </a:endParaRPr>
          </a:p>
        </p:txBody>
      </p:sp>
      <p:sp>
        <p:nvSpPr>
          <p:cNvPr id="34825" name="Rectangle 9"/>
          <p:cNvSpPr>
            <a:spLocks noChangeArrowheads="1"/>
          </p:cNvSpPr>
          <p:nvPr/>
        </p:nvSpPr>
        <p:spPr bwMode="auto">
          <a:xfrm>
            <a:off x="7467600" y="2590800"/>
            <a:ext cx="1371600" cy="1295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r>
              <a:rPr lang="en-US" sz="1400" b="1" dirty="0">
                <a:latin typeface="Arial" charset="0"/>
              </a:rPr>
              <a:t>Formulate</a:t>
            </a:r>
          </a:p>
          <a:p>
            <a:r>
              <a:rPr lang="en-US" sz="1400" b="1" dirty="0" err="1" smtClean="0">
                <a:latin typeface="Arial" charset="0"/>
              </a:rPr>
              <a:t>Recommen</a:t>
            </a:r>
            <a:r>
              <a:rPr lang="en-US" sz="1400" b="1" dirty="0" smtClean="0">
                <a:latin typeface="Arial" charset="0"/>
              </a:rPr>
              <a:t>-</a:t>
            </a:r>
          </a:p>
          <a:p>
            <a:r>
              <a:rPr lang="en-US" sz="1400" b="1" dirty="0" err="1" smtClean="0">
                <a:latin typeface="Arial" charset="0"/>
              </a:rPr>
              <a:t>dations</a:t>
            </a:r>
            <a:endParaRPr lang="en-US" sz="1400" b="1" dirty="0">
              <a:latin typeface="Arial" charset="0"/>
            </a:endParaRPr>
          </a:p>
        </p:txBody>
      </p:sp>
      <p:sp>
        <p:nvSpPr>
          <p:cNvPr id="9226" name="Oval 11"/>
          <p:cNvSpPr>
            <a:spLocks noChangeArrowheads="1"/>
          </p:cNvSpPr>
          <p:nvPr/>
        </p:nvSpPr>
        <p:spPr bwMode="auto">
          <a:xfrm>
            <a:off x="609600" y="228600"/>
            <a:ext cx="533400" cy="4572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r>
              <a:rPr lang="en-US" dirty="0">
                <a:latin typeface="Arial" charset="0"/>
              </a:rPr>
              <a:t>1</a:t>
            </a:r>
          </a:p>
        </p:txBody>
      </p:sp>
      <p:sp>
        <p:nvSpPr>
          <p:cNvPr id="9227" name="Oval 12"/>
          <p:cNvSpPr>
            <a:spLocks noChangeArrowheads="1"/>
          </p:cNvSpPr>
          <p:nvPr/>
        </p:nvSpPr>
        <p:spPr bwMode="auto">
          <a:xfrm>
            <a:off x="2133600" y="685800"/>
            <a:ext cx="533400" cy="4572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r>
              <a:rPr lang="en-US">
                <a:latin typeface="Arial" charset="0"/>
              </a:rPr>
              <a:t>2</a:t>
            </a:r>
          </a:p>
        </p:txBody>
      </p:sp>
      <p:sp>
        <p:nvSpPr>
          <p:cNvPr id="9228" name="Oval 13"/>
          <p:cNvSpPr>
            <a:spLocks noChangeArrowheads="1"/>
          </p:cNvSpPr>
          <p:nvPr/>
        </p:nvSpPr>
        <p:spPr bwMode="auto">
          <a:xfrm>
            <a:off x="3657600" y="990600"/>
            <a:ext cx="5334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en-US">
                <a:latin typeface="Arial" charset="0"/>
              </a:rPr>
              <a:t>3</a:t>
            </a:r>
          </a:p>
        </p:txBody>
      </p:sp>
      <p:sp>
        <p:nvSpPr>
          <p:cNvPr id="9229" name="Oval 14"/>
          <p:cNvSpPr>
            <a:spLocks noChangeArrowheads="1"/>
          </p:cNvSpPr>
          <p:nvPr/>
        </p:nvSpPr>
        <p:spPr bwMode="auto">
          <a:xfrm>
            <a:off x="5029200" y="1295400"/>
            <a:ext cx="533400" cy="4572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r>
              <a:rPr lang="en-US" dirty="0">
                <a:latin typeface="Arial" charset="0"/>
              </a:rPr>
              <a:t>4</a:t>
            </a:r>
          </a:p>
        </p:txBody>
      </p:sp>
      <p:sp>
        <p:nvSpPr>
          <p:cNvPr id="9230" name="Oval 15"/>
          <p:cNvSpPr>
            <a:spLocks noChangeArrowheads="1"/>
          </p:cNvSpPr>
          <p:nvPr/>
        </p:nvSpPr>
        <p:spPr bwMode="auto">
          <a:xfrm>
            <a:off x="6324600" y="1600200"/>
            <a:ext cx="533400" cy="45720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r>
              <a:rPr lang="en-US">
                <a:latin typeface="Arial" charset="0"/>
              </a:rPr>
              <a:t>5</a:t>
            </a:r>
          </a:p>
        </p:txBody>
      </p:sp>
      <p:sp>
        <p:nvSpPr>
          <p:cNvPr id="9231" name="Oval 16"/>
          <p:cNvSpPr>
            <a:spLocks noChangeArrowheads="1"/>
          </p:cNvSpPr>
          <p:nvPr/>
        </p:nvSpPr>
        <p:spPr bwMode="auto">
          <a:xfrm>
            <a:off x="7848600" y="1981200"/>
            <a:ext cx="5334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en-US">
                <a:latin typeface="Arial" charset="0"/>
              </a:rPr>
              <a:t>6</a:t>
            </a:r>
          </a:p>
        </p:txBody>
      </p:sp>
      <p:sp>
        <p:nvSpPr>
          <p:cNvPr id="9236" name="Line 21"/>
          <p:cNvSpPr>
            <a:spLocks noChangeShapeType="1"/>
          </p:cNvSpPr>
          <p:nvPr/>
        </p:nvSpPr>
        <p:spPr bwMode="auto">
          <a:xfrm flipH="1">
            <a:off x="457200" y="4152900"/>
            <a:ext cx="8229600" cy="0"/>
          </a:xfrm>
          <a:prstGeom prst="line">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9237" name="Rectangle 22"/>
          <p:cNvSpPr>
            <a:spLocks noChangeArrowheads="1"/>
          </p:cNvSpPr>
          <p:nvPr/>
        </p:nvSpPr>
        <p:spPr bwMode="auto">
          <a:xfrm>
            <a:off x="540656" y="4477656"/>
            <a:ext cx="8146143" cy="515257"/>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2800" b="1" dirty="0">
                <a:latin typeface="Arial" charset="0"/>
              </a:rPr>
              <a:t>Recommendation Reports</a:t>
            </a:r>
          </a:p>
        </p:txBody>
      </p:sp>
      <p:sp>
        <p:nvSpPr>
          <p:cNvPr id="9238" name="Rectangle 23"/>
          <p:cNvSpPr>
            <a:spLocks noChangeArrowheads="1"/>
          </p:cNvSpPr>
          <p:nvPr/>
        </p:nvSpPr>
        <p:spPr bwMode="auto">
          <a:xfrm>
            <a:off x="540656" y="5370286"/>
            <a:ext cx="8222344" cy="986064"/>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en-US" sz="2800" b="1" dirty="0">
                <a:latin typeface="Arial" charset="0"/>
              </a:rPr>
              <a:t>PROBLEM SOLVING MODEL </a:t>
            </a:r>
            <a:endParaRPr lang="en-US" sz="2800" b="1" dirty="0" smtClean="0">
              <a:latin typeface="Arial" charset="0"/>
            </a:endParaRPr>
          </a:p>
          <a:p>
            <a:pPr algn="ctr"/>
            <a:r>
              <a:rPr lang="en-US" sz="2800" b="1" dirty="0" smtClean="0">
                <a:latin typeface="Arial" charset="0"/>
              </a:rPr>
              <a:t>FOR RECOMMENDATION </a:t>
            </a:r>
            <a:r>
              <a:rPr lang="en-US" sz="2800" b="1" dirty="0">
                <a:latin typeface="Arial" charset="0"/>
              </a:rPr>
              <a:t>REPORTS</a:t>
            </a:r>
          </a:p>
        </p:txBody>
      </p:sp>
    </p:spTree>
    <p:extLst>
      <p:ext uri="{BB962C8B-B14F-4D97-AF65-F5344CB8AC3E}">
        <p14:creationId xmlns:p14="http://schemas.microsoft.com/office/powerpoint/2010/main" xmlns="" val="2322654038"/>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766" y="274638"/>
            <a:ext cx="7483033" cy="1143000"/>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b="1" dirty="0" smtClean="0"/>
              <a:t>FORMAL &amp; INFORMAL REPORTS</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419138101"/>
              </p:ext>
            </p:extLst>
          </p:nvPr>
        </p:nvGraphicFramePr>
        <p:xfrm>
          <a:off x="1469984" y="1600200"/>
          <a:ext cx="7216816" cy="4569106"/>
        </p:xfrm>
        <a:graphic>
          <a:graphicData uri="http://schemas.openxmlformats.org/drawingml/2006/table">
            <a:tbl>
              <a:tblPr firstRow="1" bandRow="1">
                <a:tableStyleId>{5C22544A-7EE6-4342-B048-85BDC9FD1C3A}</a:tableStyleId>
              </a:tblPr>
              <a:tblGrid>
                <a:gridCol w="3608408"/>
                <a:gridCol w="3608408"/>
              </a:tblGrid>
              <a:tr h="500304">
                <a:tc>
                  <a:txBody>
                    <a:bodyPr/>
                    <a:lstStyle/>
                    <a:p>
                      <a:r>
                        <a:rPr lang="en-US" dirty="0" smtClean="0"/>
                        <a:t>INFORMAL</a:t>
                      </a:r>
                      <a:r>
                        <a:rPr lang="en-US" baseline="0" dirty="0" smtClean="0"/>
                        <a:t> REPORTS</a:t>
                      </a:r>
                      <a:endParaRPr lang="en-US" dirty="0"/>
                    </a:p>
                  </a:txBody>
                  <a:tcPr/>
                </a:tc>
                <a:tc>
                  <a:txBody>
                    <a:bodyPr/>
                    <a:lstStyle/>
                    <a:p>
                      <a:r>
                        <a:rPr lang="en-US" dirty="0" smtClean="0"/>
                        <a:t>FORMAL REPORTS</a:t>
                      </a:r>
                      <a:endParaRPr lang="en-US" dirty="0"/>
                    </a:p>
                  </a:txBody>
                  <a:tcPr/>
                </a:tc>
              </a:tr>
              <a:tr h="1329551">
                <a:tc>
                  <a:txBody>
                    <a:bodyPr/>
                    <a:lstStyle/>
                    <a:p>
                      <a:r>
                        <a:rPr lang="en-US" dirty="0" smtClean="0"/>
                        <a:t>Letter</a:t>
                      </a:r>
                      <a:r>
                        <a:rPr lang="en-US" baseline="0" dirty="0" smtClean="0"/>
                        <a:t> or memo format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Standard format organized into separate sections - Front matter,</a:t>
                      </a:r>
                      <a:r>
                        <a:rPr lang="en-US" baseline="0" dirty="0" smtClean="0"/>
                        <a:t> body, back matter</a:t>
                      </a:r>
                      <a:endParaRPr lang="en-US" dirty="0" smtClean="0"/>
                    </a:p>
                    <a:p>
                      <a:endParaRPr lang="en-US" dirty="0"/>
                    </a:p>
                  </a:txBody>
                  <a:tcPr/>
                </a:tc>
              </a:tr>
              <a:tr h="1022731">
                <a:tc>
                  <a:txBody>
                    <a:bodyPr/>
                    <a:lstStyle/>
                    <a:p>
                      <a:r>
                        <a:rPr lang="en-US" dirty="0" smtClean="0"/>
                        <a:t>Minimal use of headings/visuals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great number of headings, sub-headings and visuals</a:t>
                      </a:r>
                    </a:p>
                    <a:p>
                      <a:endParaRPr lang="en-US" dirty="0"/>
                    </a:p>
                  </a:txBody>
                  <a:tcPr/>
                </a:tc>
              </a:tr>
              <a:tr h="715912">
                <a:tc>
                  <a:txBody>
                    <a:bodyPr/>
                    <a:lstStyle/>
                    <a:p>
                      <a:r>
                        <a:rPr lang="en-US" dirty="0" smtClean="0"/>
                        <a:t>Personal pronouns </a:t>
                      </a:r>
                      <a:r>
                        <a:rPr lang="en-US" i="1" dirty="0" smtClean="0"/>
                        <a:t>(We completed</a:t>
                      </a:r>
                      <a:r>
                        <a:rPr lang="en-US" i="1" baseline="0" dirty="0" smtClean="0"/>
                        <a:t> the project three weeks early)</a:t>
                      </a:r>
                      <a:endParaRPr lang="en-US" i="1" dirty="0"/>
                    </a:p>
                  </a:txBody>
                  <a:tcPr/>
                </a:tc>
                <a:tc>
                  <a:txBody>
                    <a:bodyPr/>
                    <a:lstStyle/>
                    <a:p>
                      <a:r>
                        <a:rPr lang="en-US" dirty="0" smtClean="0"/>
                        <a:t>Third person pronouns (</a:t>
                      </a:r>
                      <a:r>
                        <a:rPr lang="en-US" i="1" dirty="0" smtClean="0"/>
                        <a:t>The project was completed three weeks early)</a:t>
                      </a:r>
                      <a:endParaRPr lang="en-US" i="1" dirty="0"/>
                    </a:p>
                  </a:txBody>
                  <a:tcPr/>
                </a:tc>
              </a:tr>
              <a:tr h="500304">
                <a:tc>
                  <a:txBody>
                    <a:bodyPr/>
                    <a:lstStyle/>
                    <a:p>
                      <a:r>
                        <a:rPr lang="en-US" dirty="0" smtClean="0"/>
                        <a:t>Few paragraphs</a:t>
                      </a:r>
                      <a:r>
                        <a:rPr lang="en-US" baseline="0" dirty="0" smtClean="0"/>
                        <a:t> up to 5-7 pages</a:t>
                      </a:r>
                      <a:endParaRPr lang="en-US" dirty="0"/>
                    </a:p>
                  </a:txBody>
                  <a:tcPr/>
                </a:tc>
                <a:tc>
                  <a:txBody>
                    <a:bodyPr/>
                    <a:lstStyle/>
                    <a:p>
                      <a:r>
                        <a:rPr lang="en-US" dirty="0" smtClean="0"/>
                        <a:t>Lengthy/detailed</a:t>
                      </a:r>
                      <a:r>
                        <a:rPr lang="en-US" baseline="0" dirty="0" smtClean="0"/>
                        <a:t> (10-100 + pages)</a:t>
                      </a:r>
                      <a:endParaRPr lang="en-US" dirty="0"/>
                    </a:p>
                  </a:txBody>
                  <a:tcPr/>
                </a:tc>
              </a:tr>
              <a:tr h="500304">
                <a:tc>
                  <a:txBody>
                    <a:bodyPr/>
                    <a:lstStyle/>
                    <a:p>
                      <a:r>
                        <a:rPr lang="en-US" dirty="0" smtClean="0"/>
                        <a:t>For internal audiences</a:t>
                      </a:r>
                      <a:endParaRPr lang="en-US" dirty="0"/>
                    </a:p>
                  </a:txBody>
                  <a:tcPr/>
                </a:tc>
                <a:tc>
                  <a:txBody>
                    <a:bodyPr/>
                    <a:lstStyle/>
                    <a:p>
                      <a:r>
                        <a:rPr lang="en-US" dirty="0" smtClean="0"/>
                        <a:t>Internal/External audiences</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0BD7872A-0D6B-455C-9EC0-C76F30A17942}" type="slidenum">
              <a:rPr lang="en-US" smtClean="0"/>
              <a:pPr/>
              <a:t>14</a:t>
            </a:fld>
            <a:endParaRPr lang="en-US"/>
          </a:p>
        </p:txBody>
      </p:sp>
    </p:spTree>
    <p:extLst>
      <p:ext uri="{BB962C8B-B14F-4D97-AF65-F5344CB8AC3E}">
        <p14:creationId xmlns:p14="http://schemas.microsoft.com/office/powerpoint/2010/main" xmlns="" val="2996218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618" y="580571"/>
            <a:ext cx="7685590" cy="1699641"/>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b="1" dirty="0" smtClean="0"/>
              <a:t>THE PARTS OF A </a:t>
            </a:r>
            <a:br>
              <a:rPr lang="en-US" b="1" dirty="0" smtClean="0"/>
            </a:br>
            <a:r>
              <a:rPr lang="en-US" b="1" dirty="0" smtClean="0"/>
              <a:t>RECOMMENDATION (FORMAL)REPORT</a:t>
            </a:r>
            <a:endParaRPr lang="en-US" dirty="0"/>
          </a:p>
        </p:txBody>
      </p:sp>
      <p:graphicFrame>
        <p:nvGraphicFramePr>
          <p:cNvPr id="5" name="Diagram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0BD7872A-0D6B-455C-9EC0-C76F30A17942}"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775"/>
            <a:ext cx="8229600" cy="1143000"/>
          </a:xfrm>
        </p:spPr>
        <p:txBody>
          <a:bodyPr>
            <a:normAutofit fontScale="90000"/>
          </a:bodyPr>
          <a:lstStyle/>
          <a:p>
            <a:r>
              <a:rPr lang="en-US" b="1" dirty="0" smtClean="0"/>
              <a:t>FRONT AND BACK MATTER </a:t>
            </a:r>
            <a:br>
              <a:rPr lang="en-US" b="1" dirty="0" smtClean="0"/>
            </a:br>
            <a:r>
              <a:rPr lang="en-US" b="1" dirty="0" smtClean="0"/>
              <a:t>OF REPORT</a:t>
            </a:r>
            <a:endParaRPr lang="en-US" b="1" dirty="0"/>
          </a:p>
        </p:txBody>
      </p:sp>
      <p:sp>
        <p:nvSpPr>
          <p:cNvPr id="3" name="Content Placeholder 2"/>
          <p:cNvSpPr>
            <a:spLocks noGrp="1"/>
          </p:cNvSpPr>
          <p:nvPr>
            <p:ph idx="1"/>
          </p:nvPr>
        </p:nvSpPr>
        <p:spPr>
          <a:xfrm>
            <a:off x="1666874" y="1857375"/>
            <a:ext cx="7019925" cy="4268788"/>
          </a:xfrm>
        </p:spPr>
        <p:txBody>
          <a:bodyPr>
            <a:normAutofit lnSpcReduction="10000"/>
          </a:bodyPr>
          <a:lstStyle/>
          <a:p>
            <a:r>
              <a:rPr lang="en-US" dirty="0" smtClean="0"/>
              <a:t>Helps readers </a:t>
            </a:r>
            <a:r>
              <a:rPr lang="en-US" b="1" dirty="0" smtClean="0"/>
              <a:t>find the information </a:t>
            </a:r>
            <a:r>
              <a:rPr lang="en-US" dirty="0" smtClean="0"/>
              <a:t>they seek</a:t>
            </a:r>
          </a:p>
          <a:p>
            <a:r>
              <a:rPr lang="en-US" dirty="0" smtClean="0"/>
              <a:t>Helps readers </a:t>
            </a:r>
            <a:r>
              <a:rPr lang="en-US" b="1" dirty="0" smtClean="0"/>
              <a:t>decide whether to read the document</a:t>
            </a:r>
          </a:p>
          <a:p>
            <a:r>
              <a:rPr lang="en-US" b="1" dirty="0" smtClean="0"/>
              <a:t>Substitute</a:t>
            </a:r>
            <a:r>
              <a:rPr lang="en-US" dirty="0" smtClean="0"/>
              <a:t> for the whole document</a:t>
            </a:r>
          </a:p>
          <a:p>
            <a:r>
              <a:rPr lang="en-US" dirty="0" smtClean="0"/>
              <a:t>Helps readers </a:t>
            </a:r>
            <a:r>
              <a:rPr lang="en-US" b="1" dirty="0" smtClean="0"/>
              <a:t>understand</a:t>
            </a:r>
            <a:r>
              <a:rPr lang="en-US" dirty="0" smtClean="0"/>
              <a:t> the document</a:t>
            </a:r>
          </a:p>
          <a:p>
            <a:r>
              <a:rPr lang="en-US" b="1" dirty="0" smtClean="0"/>
              <a:t>Protects</a:t>
            </a:r>
            <a:r>
              <a:rPr lang="en-US" dirty="0" smtClean="0"/>
              <a:t> the document</a:t>
            </a:r>
          </a:p>
          <a:p>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pPr>
              <a:defRPr/>
            </a:pPr>
            <a:fld id="{D6624ED4-A9DD-42D7-BC44-56493CC05930}" type="slidenum">
              <a:rPr lang="en-US"/>
              <a:pPr>
                <a:defRPr/>
              </a:pPr>
              <a:t>17</a:t>
            </a:fld>
            <a:endParaRPr lang="en-US"/>
          </a:p>
        </p:txBody>
      </p:sp>
      <p:sp>
        <p:nvSpPr>
          <p:cNvPr id="12292" name="Rectangle 2"/>
          <p:cNvSpPr>
            <a:spLocks noGrp="1" noChangeArrowheads="1"/>
          </p:cNvSpPr>
          <p:nvPr>
            <p:ph type="title"/>
          </p:nvPr>
        </p:nvSpPr>
        <p:spPr>
          <a:xfrm>
            <a:off x="1284790" y="533400"/>
            <a:ext cx="7558268" cy="1371600"/>
          </a:xfrm>
        </p:spPr>
        <p:style>
          <a:lnRef idx="3">
            <a:schemeClr val="lt1"/>
          </a:lnRef>
          <a:fillRef idx="1">
            <a:schemeClr val="accent1"/>
          </a:fillRef>
          <a:effectRef idx="1">
            <a:schemeClr val="accent1"/>
          </a:effectRef>
          <a:fontRef idx="minor">
            <a:schemeClr val="lt1"/>
          </a:fontRef>
        </p:style>
        <p:txBody>
          <a:bodyPr>
            <a:normAutofit fontScale="90000"/>
          </a:bodyPr>
          <a:lstStyle/>
          <a:p>
            <a:pPr eaLnBrk="1" hangingPunct="1"/>
            <a:r>
              <a:rPr lang="en-US" b="1" dirty="0" smtClean="0"/>
              <a:t>THE FRONT MATTER OF THE REPORT</a:t>
            </a:r>
          </a:p>
        </p:txBody>
      </p:sp>
      <p:grpSp>
        <p:nvGrpSpPr>
          <p:cNvPr id="2" name="Group 4"/>
          <p:cNvGrpSpPr>
            <a:grpSpLocks/>
          </p:cNvGrpSpPr>
          <p:nvPr/>
        </p:nvGrpSpPr>
        <p:grpSpPr bwMode="auto">
          <a:xfrm rot="1649638">
            <a:off x="1522812" y="2062259"/>
            <a:ext cx="3297648" cy="4000500"/>
            <a:chOff x="1980" y="1620"/>
            <a:chExt cx="5797" cy="8640"/>
          </a:xfrm>
        </p:grpSpPr>
        <p:sp>
          <p:nvSpPr>
            <p:cNvPr id="12302" name="Rectangle 5"/>
            <p:cNvSpPr>
              <a:spLocks noChangeArrowheads="1"/>
            </p:cNvSpPr>
            <p:nvPr/>
          </p:nvSpPr>
          <p:spPr bwMode="auto">
            <a:xfrm>
              <a:off x="4140" y="7020"/>
              <a:ext cx="2340" cy="3240"/>
            </a:xfrm>
            <a:prstGeom prst="rect">
              <a:avLst/>
            </a:prstGeom>
            <a:solidFill>
              <a:srgbClr val="FFFFFF"/>
            </a:solidFill>
            <a:ln w="9525">
              <a:solidFill>
                <a:srgbClr val="000000"/>
              </a:solidFill>
              <a:miter lim="800000"/>
              <a:headEnd/>
              <a:tailEnd/>
            </a:ln>
          </p:spPr>
          <p:txBody>
            <a:bodyPr/>
            <a:lstStyle/>
            <a:p>
              <a:endParaRPr lang="en-US"/>
            </a:p>
          </p:txBody>
        </p:sp>
        <p:sp>
          <p:nvSpPr>
            <p:cNvPr id="12303" name="Oval 6"/>
            <p:cNvSpPr>
              <a:spLocks noChangeArrowheads="1"/>
            </p:cNvSpPr>
            <p:nvPr/>
          </p:nvSpPr>
          <p:spPr bwMode="auto">
            <a:xfrm>
              <a:off x="6120" y="7200"/>
              <a:ext cx="180" cy="180"/>
            </a:xfrm>
            <a:prstGeom prst="ellipse">
              <a:avLst/>
            </a:prstGeom>
            <a:solidFill>
              <a:srgbClr val="000000"/>
            </a:solidFill>
            <a:ln w="9525">
              <a:solidFill>
                <a:srgbClr val="000000"/>
              </a:solidFill>
              <a:round/>
              <a:headEnd/>
              <a:tailEnd/>
            </a:ln>
          </p:spPr>
          <p:txBody>
            <a:bodyPr/>
            <a:lstStyle/>
            <a:p>
              <a:endParaRPr lang="en-US"/>
            </a:p>
          </p:txBody>
        </p:sp>
        <p:sp>
          <p:nvSpPr>
            <p:cNvPr id="12304" name="Line 7"/>
            <p:cNvSpPr>
              <a:spLocks noChangeShapeType="1"/>
            </p:cNvSpPr>
            <p:nvPr/>
          </p:nvSpPr>
          <p:spPr bwMode="auto">
            <a:xfrm flipV="1">
              <a:off x="6300" y="6288"/>
              <a:ext cx="1477" cy="912"/>
            </a:xfrm>
            <a:prstGeom prst="line">
              <a:avLst/>
            </a:prstGeom>
            <a:noFill/>
            <a:ln w="9525">
              <a:solidFill>
                <a:srgbClr val="000000"/>
              </a:solidFill>
              <a:round/>
              <a:headEnd/>
              <a:tailEnd/>
            </a:ln>
          </p:spPr>
          <p:txBody>
            <a:bodyPr/>
            <a:lstStyle/>
            <a:p>
              <a:endParaRPr lang="en-US"/>
            </a:p>
          </p:txBody>
        </p:sp>
        <p:sp>
          <p:nvSpPr>
            <p:cNvPr id="12305" name="Rectangle 8"/>
            <p:cNvSpPr>
              <a:spLocks noChangeArrowheads="1"/>
            </p:cNvSpPr>
            <p:nvPr/>
          </p:nvSpPr>
          <p:spPr bwMode="auto">
            <a:xfrm>
              <a:off x="3780" y="6300"/>
              <a:ext cx="2340" cy="3240"/>
            </a:xfrm>
            <a:prstGeom prst="rect">
              <a:avLst/>
            </a:prstGeom>
            <a:solidFill>
              <a:srgbClr val="FFFFFF"/>
            </a:solidFill>
            <a:ln w="9525">
              <a:solidFill>
                <a:srgbClr val="000000"/>
              </a:solidFill>
              <a:miter lim="800000"/>
              <a:headEnd/>
              <a:tailEnd/>
            </a:ln>
          </p:spPr>
          <p:txBody>
            <a:bodyPr/>
            <a:lstStyle/>
            <a:p>
              <a:endParaRPr lang="en-US"/>
            </a:p>
          </p:txBody>
        </p:sp>
        <p:sp>
          <p:nvSpPr>
            <p:cNvPr id="12306" name="Oval 9"/>
            <p:cNvSpPr>
              <a:spLocks noChangeArrowheads="1"/>
            </p:cNvSpPr>
            <p:nvPr/>
          </p:nvSpPr>
          <p:spPr bwMode="auto">
            <a:xfrm>
              <a:off x="5760" y="6480"/>
              <a:ext cx="180" cy="180"/>
            </a:xfrm>
            <a:prstGeom prst="ellipse">
              <a:avLst/>
            </a:prstGeom>
            <a:solidFill>
              <a:srgbClr val="000000"/>
            </a:solidFill>
            <a:ln w="9525">
              <a:solidFill>
                <a:srgbClr val="000000"/>
              </a:solidFill>
              <a:round/>
              <a:headEnd/>
              <a:tailEnd/>
            </a:ln>
          </p:spPr>
          <p:txBody>
            <a:bodyPr/>
            <a:lstStyle/>
            <a:p>
              <a:endParaRPr lang="en-US"/>
            </a:p>
          </p:txBody>
        </p:sp>
        <p:sp>
          <p:nvSpPr>
            <p:cNvPr id="12307" name="Line 10"/>
            <p:cNvSpPr>
              <a:spLocks noChangeShapeType="1"/>
            </p:cNvSpPr>
            <p:nvPr/>
          </p:nvSpPr>
          <p:spPr bwMode="auto">
            <a:xfrm flipV="1">
              <a:off x="5940" y="5220"/>
              <a:ext cx="1440" cy="1260"/>
            </a:xfrm>
            <a:prstGeom prst="line">
              <a:avLst/>
            </a:prstGeom>
            <a:noFill/>
            <a:ln w="9525">
              <a:solidFill>
                <a:srgbClr val="000000"/>
              </a:solidFill>
              <a:round/>
              <a:headEnd/>
              <a:tailEnd/>
            </a:ln>
          </p:spPr>
          <p:txBody>
            <a:bodyPr/>
            <a:lstStyle/>
            <a:p>
              <a:endParaRPr lang="en-US"/>
            </a:p>
          </p:txBody>
        </p:sp>
        <p:sp>
          <p:nvSpPr>
            <p:cNvPr id="12308" name="Rectangle 11"/>
            <p:cNvSpPr>
              <a:spLocks noChangeArrowheads="1"/>
            </p:cNvSpPr>
            <p:nvPr/>
          </p:nvSpPr>
          <p:spPr bwMode="auto">
            <a:xfrm>
              <a:off x="3420" y="5580"/>
              <a:ext cx="2340" cy="3240"/>
            </a:xfrm>
            <a:prstGeom prst="rect">
              <a:avLst/>
            </a:prstGeom>
            <a:solidFill>
              <a:srgbClr val="FFFFFF"/>
            </a:solidFill>
            <a:ln w="9525">
              <a:solidFill>
                <a:srgbClr val="000000"/>
              </a:solidFill>
              <a:miter lim="800000"/>
              <a:headEnd/>
              <a:tailEnd/>
            </a:ln>
          </p:spPr>
          <p:txBody>
            <a:bodyPr/>
            <a:lstStyle/>
            <a:p>
              <a:endParaRPr lang="en-US"/>
            </a:p>
          </p:txBody>
        </p:sp>
        <p:sp>
          <p:nvSpPr>
            <p:cNvPr id="12309" name="Oval 12"/>
            <p:cNvSpPr>
              <a:spLocks noChangeArrowheads="1"/>
            </p:cNvSpPr>
            <p:nvPr/>
          </p:nvSpPr>
          <p:spPr bwMode="auto">
            <a:xfrm>
              <a:off x="5400" y="5760"/>
              <a:ext cx="180" cy="180"/>
            </a:xfrm>
            <a:prstGeom prst="ellipse">
              <a:avLst/>
            </a:prstGeom>
            <a:solidFill>
              <a:srgbClr val="000000"/>
            </a:solidFill>
            <a:ln w="9525">
              <a:solidFill>
                <a:srgbClr val="000000"/>
              </a:solidFill>
              <a:round/>
              <a:headEnd/>
              <a:tailEnd/>
            </a:ln>
          </p:spPr>
          <p:txBody>
            <a:bodyPr/>
            <a:lstStyle/>
            <a:p>
              <a:endParaRPr lang="en-US"/>
            </a:p>
          </p:txBody>
        </p:sp>
        <p:sp>
          <p:nvSpPr>
            <p:cNvPr id="12310" name="Line 13"/>
            <p:cNvSpPr>
              <a:spLocks noChangeShapeType="1"/>
            </p:cNvSpPr>
            <p:nvPr/>
          </p:nvSpPr>
          <p:spPr bwMode="auto">
            <a:xfrm flipV="1">
              <a:off x="5580" y="4500"/>
              <a:ext cx="1440" cy="1260"/>
            </a:xfrm>
            <a:prstGeom prst="line">
              <a:avLst/>
            </a:prstGeom>
            <a:noFill/>
            <a:ln w="9525">
              <a:solidFill>
                <a:srgbClr val="000000"/>
              </a:solidFill>
              <a:round/>
              <a:headEnd/>
              <a:tailEnd/>
            </a:ln>
          </p:spPr>
          <p:txBody>
            <a:bodyPr/>
            <a:lstStyle/>
            <a:p>
              <a:endParaRPr lang="en-US"/>
            </a:p>
          </p:txBody>
        </p:sp>
        <p:sp>
          <p:nvSpPr>
            <p:cNvPr id="12311" name="Rectangle 14"/>
            <p:cNvSpPr>
              <a:spLocks noChangeArrowheads="1"/>
            </p:cNvSpPr>
            <p:nvPr/>
          </p:nvSpPr>
          <p:spPr bwMode="auto">
            <a:xfrm>
              <a:off x="3060" y="4860"/>
              <a:ext cx="2340" cy="3240"/>
            </a:xfrm>
            <a:prstGeom prst="rect">
              <a:avLst/>
            </a:prstGeom>
            <a:solidFill>
              <a:srgbClr val="FFFFFF"/>
            </a:solidFill>
            <a:ln w="9525">
              <a:solidFill>
                <a:srgbClr val="000000"/>
              </a:solidFill>
              <a:miter lim="800000"/>
              <a:headEnd/>
              <a:tailEnd/>
            </a:ln>
          </p:spPr>
          <p:txBody>
            <a:bodyPr/>
            <a:lstStyle/>
            <a:p>
              <a:endParaRPr lang="en-US"/>
            </a:p>
          </p:txBody>
        </p:sp>
        <p:sp>
          <p:nvSpPr>
            <p:cNvPr id="12312" name="Oval 15"/>
            <p:cNvSpPr>
              <a:spLocks noChangeArrowheads="1"/>
            </p:cNvSpPr>
            <p:nvPr/>
          </p:nvSpPr>
          <p:spPr bwMode="auto">
            <a:xfrm>
              <a:off x="5040" y="5040"/>
              <a:ext cx="180" cy="180"/>
            </a:xfrm>
            <a:prstGeom prst="ellipse">
              <a:avLst/>
            </a:prstGeom>
            <a:solidFill>
              <a:srgbClr val="000000"/>
            </a:solidFill>
            <a:ln w="9525">
              <a:solidFill>
                <a:srgbClr val="000000"/>
              </a:solidFill>
              <a:round/>
              <a:headEnd/>
              <a:tailEnd/>
            </a:ln>
          </p:spPr>
          <p:txBody>
            <a:bodyPr/>
            <a:lstStyle/>
            <a:p>
              <a:endParaRPr lang="en-US"/>
            </a:p>
          </p:txBody>
        </p:sp>
        <p:sp>
          <p:nvSpPr>
            <p:cNvPr id="12313" name="Line 16"/>
            <p:cNvSpPr>
              <a:spLocks noChangeShapeType="1"/>
            </p:cNvSpPr>
            <p:nvPr/>
          </p:nvSpPr>
          <p:spPr bwMode="auto">
            <a:xfrm flipV="1">
              <a:off x="5220" y="3780"/>
              <a:ext cx="1440" cy="1260"/>
            </a:xfrm>
            <a:prstGeom prst="line">
              <a:avLst/>
            </a:prstGeom>
            <a:noFill/>
            <a:ln w="9525">
              <a:solidFill>
                <a:srgbClr val="000000"/>
              </a:solidFill>
              <a:round/>
              <a:headEnd/>
              <a:tailEnd/>
            </a:ln>
          </p:spPr>
          <p:txBody>
            <a:bodyPr/>
            <a:lstStyle/>
            <a:p>
              <a:endParaRPr lang="en-US"/>
            </a:p>
          </p:txBody>
        </p:sp>
        <p:sp>
          <p:nvSpPr>
            <p:cNvPr id="12314" name="Rectangle 17"/>
            <p:cNvSpPr>
              <a:spLocks noChangeArrowheads="1"/>
            </p:cNvSpPr>
            <p:nvPr/>
          </p:nvSpPr>
          <p:spPr bwMode="auto">
            <a:xfrm>
              <a:off x="2700" y="4140"/>
              <a:ext cx="2340" cy="3240"/>
            </a:xfrm>
            <a:prstGeom prst="rect">
              <a:avLst/>
            </a:prstGeom>
            <a:solidFill>
              <a:srgbClr val="FFFFFF"/>
            </a:solidFill>
            <a:ln w="9525">
              <a:solidFill>
                <a:srgbClr val="000000"/>
              </a:solidFill>
              <a:miter lim="800000"/>
              <a:headEnd/>
              <a:tailEnd/>
            </a:ln>
          </p:spPr>
          <p:txBody>
            <a:bodyPr/>
            <a:lstStyle/>
            <a:p>
              <a:endParaRPr lang="en-US"/>
            </a:p>
          </p:txBody>
        </p:sp>
        <p:sp>
          <p:nvSpPr>
            <p:cNvPr id="12315" name="Oval 18"/>
            <p:cNvSpPr>
              <a:spLocks noChangeArrowheads="1"/>
            </p:cNvSpPr>
            <p:nvPr/>
          </p:nvSpPr>
          <p:spPr bwMode="auto">
            <a:xfrm>
              <a:off x="4680" y="4320"/>
              <a:ext cx="180" cy="180"/>
            </a:xfrm>
            <a:prstGeom prst="ellipse">
              <a:avLst/>
            </a:prstGeom>
            <a:solidFill>
              <a:srgbClr val="000000"/>
            </a:solidFill>
            <a:ln w="9525">
              <a:solidFill>
                <a:srgbClr val="000000"/>
              </a:solidFill>
              <a:round/>
              <a:headEnd/>
              <a:tailEnd/>
            </a:ln>
          </p:spPr>
          <p:txBody>
            <a:bodyPr/>
            <a:lstStyle/>
            <a:p>
              <a:endParaRPr lang="en-US"/>
            </a:p>
          </p:txBody>
        </p:sp>
        <p:sp>
          <p:nvSpPr>
            <p:cNvPr id="12316" name="Line 19"/>
            <p:cNvSpPr>
              <a:spLocks noChangeShapeType="1"/>
            </p:cNvSpPr>
            <p:nvPr/>
          </p:nvSpPr>
          <p:spPr bwMode="auto">
            <a:xfrm flipV="1">
              <a:off x="4860" y="3060"/>
              <a:ext cx="1440" cy="1260"/>
            </a:xfrm>
            <a:prstGeom prst="line">
              <a:avLst/>
            </a:prstGeom>
            <a:noFill/>
            <a:ln w="9525">
              <a:solidFill>
                <a:srgbClr val="000000"/>
              </a:solidFill>
              <a:round/>
              <a:headEnd/>
              <a:tailEnd/>
            </a:ln>
          </p:spPr>
          <p:txBody>
            <a:bodyPr/>
            <a:lstStyle/>
            <a:p>
              <a:endParaRPr lang="en-US"/>
            </a:p>
          </p:txBody>
        </p:sp>
        <p:sp>
          <p:nvSpPr>
            <p:cNvPr id="12317" name="Rectangle 20"/>
            <p:cNvSpPr>
              <a:spLocks noChangeArrowheads="1"/>
            </p:cNvSpPr>
            <p:nvPr/>
          </p:nvSpPr>
          <p:spPr bwMode="auto">
            <a:xfrm>
              <a:off x="2340" y="3420"/>
              <a:ext cx="2340" cy="3240"/>
            </a:xfrm>
            <a:prstGeom prst="rect">
              <a:avLst/>
            </a:prstGeom>
            <a:solidFill>
              <a:srgbClr val="FFFFFF"/>
            </a:solidFill>
            <a:ln w="9525">
              <a:solidFill>
                <a:srgbClr val="000000"/>
              </a:solidFill>
              <a:miter lim="800000"/>
              <a:headEnd/>
              <a:tailEnd/>
            </a:ln>
          </p:spPr>
          <p:txBody>
            <a:bodyPr/>
            <a:lstStyle/>
            <a:p>
              <a:endParaRPr lang="en-US"/>
            </a:p>
          </p:txBody>
        </p:sp>
        <p:sp>
          <p:nvSpPr>
            <p:cNvPr id="12318" name="Oval 21"/>
            <p:cNvSpPr>
              <a:spLocks noChangeArrowheads="1"/>
            </p:cNvSpPr>
            <p:nvPr/>
          </p:nvSpPr>
          <p:spPr bwMode="auto">
            <a:xfrm>
              <a:off x="4320" y="3600"/>
              <a:ext cx="180" cy="180"/>
            </a:xfrm>
            <a:prstGeom prst="ellipse">
              <a:avLst/>
            </a:prstGeom>
            <a:solidFill>
              <a:srgbClr val="000000"/>
            </a:solidFill>
            <a:ln w="9525">
              <a:solidFill>
                <a:srgbClr val="000000"/>
              </a:solidFill>
              <a:round/>
              <a:headEnd/>
              <a:tailEnd/>
            </a:ln>
          </p:spPr>
          <p:txBody>
            <a:bodyPr/>
            <a:lstStyle/>
            <a:p>
              <a:endParaRPr lang="en-US"/>
            </a:p>
          </p:txBody>
        </p:sp>
        <p:sp>
          <p:nvSpPr>
            <p:cNvPr id="12319" name="Line 22"/>
            <p:cNvSpPr>
              <a:spLocks noChangeShapeType="1"/>
            </p:cNvSpPr>
            <p:nvPr/>
          </p:nvSpPr>
          <p:spPr bwMode="auto">
            <a:xfrm flipV="1">
              <a:off x="4500" y="2340"/>
              <a:ext cx="1440" cy="1260"/>
            </a:xfrm>
            <a:prstGeom prst="line">
              <a:avLst/>
            </a:prstGeom>
            <a:noFill/>
            <a:ln w="9525">
              <a:solidFill>
                <a:srgbClr val="000000"/>
              </a:solidFill>
              <a:round/>
              <a:headEnd/>
              <a:tailEnd/>
            </a:ln>
          </p:spPr>
          <p:txBody>
            <a:bodyPr/>
            <a:lstStyle/>
            <a:p>
              <a:endParaRPr lang="en-US"/>
            </a:p>
          </p:txBody>
        </p:sp>
        <p:sp>
          <p:nvSpPr>
            <p:cNvPr id="12320" name="Rectangle 23"/>
            <p:cNvSpPr>
              <a:spLocks noChangeArrowheads="1"/>
            </p:cNvSpPr>
            <p:nvPr/>
          </p:nvSpPr>
          <p:spPr bwMode="auto">
            <a:xfrm>
              <a:off x="1980" y="2700"/>
              <a:ext cx="2340" cy="3240"/>
            </a:xfrm>
            <a:prstGeom prst="rect">
              <a:avLst/>
            </a:prstGeom>
            <a:solidFill>
              <a:srgbClr val="FFFFFF"/>
            </a:solidFill>
            <a:ln w="9525">
              <a:solidFill>
                <a:srgbClr val="000000"/>
              </a:solidFill>
              <a:miter lim="800000"/>
              <a:headEnd/>
              <a:tailEnd/>
            </a:ln>
          </p:spPr>
          <p:txBody>
            <a:bodyPr/>
            <a:lstStyle/>
            <a:p>
              <a:endParaRPr lang="en-US"/>
            </a:p>
          </p:txBody>
        </p:sp>
        <p:sp>
          <p:nvSpPr>
            <p:cNvPr id="12321" name="Oval 24"/>
            <p:cNvSpPr>
              <a:spLocks noChangeArrowheads="1"/>
            </p:cNvSpPr>
            <p:nvPr/>
          </p:nvSpPr>
          <p:spPr bwMode="auto">
            <a:xfrm>
              <a:off x="3960" y="2880"/>
              <a:ext cx="180" cy="180"/>
            </a:xfrm>
            <a:prstGeom prst="ellipse">
              <a:avLst/>
            </a:prstGeom>
            <a:solidFill>
              <a:srgbClr val="000000"/>
            </a:solidFill>
            <a:ln w="9525">
              <a:solidFill>
                <a:srgbClr val="000000"/>
              </a:solidFill>
              <a:round/>
              <a:headEnd/>
              <a:tailEnd/>
            </a:ln>
          </p:spPr>
          <p:txBody>
            <a:bodyPr/>
            <a:lstStyle/>
            <a:p>
              <a:endParaRPr lang="en-US"/>
            </a:p>
          </p:txBody>
        </p:sp>
        <p:sp>
          <p:nvSpPr>
            <p:cNvPr id="12322" name="Line 25"/>
            <p:cNvSpPr>
              <a:spLocks noChangeShapeType="1"/>
            </p:cNvSpPr>
            <p:nvPr/>
          </p:nvSpPr>
          <p:spPr bwMode="auto">
            <a:xfrm flipV="1">
              <a:off x="4140" y="1620"/>
              <a:ext cx="1440" cy="1260"/>
            </a:xfrm>
            <a:prstGeom prst="line">
              <a:avLst/>
            </a:prstGeom>
            <a:noFill/>
            <a:ln w="9525">
              <a:solidFill>
                <a:srgbClr val="000000"/>
              </a:solidFill>
              <a:round/>
              <a:headEnd/>
              <a:tailEnd/>
            </a:ln>
          </p:spPr>
          <p:txBody>
            <a:bodyPr/>
            <a:lstStyle/>
            <a:p>
              <a:endParaRPr lang="en-US"/>
            </a:p>
          </p:txBody>
        </p:sp>
      </p:grpSp>
      <p:sp>
        <p:nvSpPr>
          <p:cNvPr id="35" name="Rectangle 34"/>
          <p:cNvSpPr/>
          <p:nvPr/>
        </p:nvSpPr>
        <p:spPr>
          <a:xfrm>
            <a:off x="4532307" y="2094227"/>
            <a:ext cx="2537705" cy="50506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LETTER/MEMO OF TRANSMITTAL</a:t>
            </a:r>
            <a:endParaRPr lang="en-US" dirty="0"/>
          </a:p>
        </p:txBody>
      </p:sp>
      <p:sp>
        <p:nvSpPr>
          <p:cNvPr id="36" name="Rectangle 35"/>
          <p:cNvSpPr/>
          <p:nvPr/>
        </p:nvSpPr>
        <p:spPr>
          <a:xfrm>
            <a:off x="4532307" y="2685674"/>
            <a:ext cx="2537705" cy="32484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COVER PAGE</a:t>
            </a:r>
            <a:endParaRPr lang="en-US" dirty="0"/>
          </a:p>
        </p:txBody>
      </p:sp>
      <p:sp>
        <p:nvSpPr>
          <p:cNvPr id="37" name="Rectangle 36"/>
          <p:cNvSpPr/>
          <p:nvPr/>
        </p:nvSpPr>
        <p:spPr>
          <a:xfrm>
            <a:off x="4532307" y="3102597"/>
            <a:ext cx="2537705" cy="32484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TITLE PAGE</a:t>
            </a:r>
            <a:endParaRPr lang="en-US" dirty="0"/>
          </a:p>
        </p:txBody>
      </p:sp>
      <p:sp>
        <p:nvSpPr>
          <p:cNvPr id="38" name="Rectangle 37"/>
          <p:cNvSpPr/>
          <p:nvPr/>
        </p:nvSpPr>
        <p:spPr>
          <a:xfrm>
            <a:off x="4532307" y="3531623"/>
            <a:ext cx="2537705" cy="32484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a:t>
            </a:r>
            <a:endParaRPr lang="en-US" dirty="0"/>
          </a:p>
        </p:txBody>
      </p:sp>
      <p:sp>
        <p:nvSpPr>
          <p:cNvPr id="39" name="Rectangle 38"/>
          <p:cNvSpPr/>
          <p:nvPr/>
        </p:nvSpPr>
        <p:spPr>
          <a:xfrm>
            <a:off x="4560061" y="3963108"/>
            <a:ext cx="2537705" cy="32484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TABLE OF CONTENTS</a:t>
            </a:r>
            <a:endParaRPr lang="en-US" dirty="0"/>
          </a:p>
        </p:txBody>
      </p:sp>
      <p:sp>
        <p:nvSpPr>
          <p:cNvPr id="40" name="Rectangle 39"/>
          <p:cNvSpPr/>
          <p:nvPr/>
        </p:nvSpPr>
        <p:spPr>
          <a:xfrm>
            <a:off x="4587815" y="4312153"/>
            <a:ext cx="2537705" cy="4913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LIST OF ILLUSTRATIONS/TABLES</a:t>
            </a:r>
            <a:endParaRPr lang="en-US" dirty="0"/>
          </a:p>
        </p:txBody>
      </p:sp>
      <p:sp>
        <p:nvSpPr>
          <p:cNvPr id="41" name="Rectangle 40"/>
          <p:cNvSpPr/>
          <p:nvPr/>
        </p:nvSpPr>
        <p:spPr>
          <a:xfrm>
            <a:off x="4603998" y="4894525"/>
            <a:ext cx="2537705" cy="3248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**EXECUTIVE SUMMARY</a:t>
            </a:r>
            <a:endParaRPr lang="en-US" dirty="0"/>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377" y="465009"/>
            <a:ext cx="7647129" cy="1202078"/>
          </a:xfrm>
        </p:spPr>
        <p:style>
          <a:lnRef idx="3">
            <a:schemeClr val="lt1"/>
          </a:lnRef>
          <a:fillRef idx="1">
            <a:schemeClr val="accent6"/>
          </a:fillRef>
          <a:effectRef idx="1">
            <a:schemeClr val="accent6"/>
          </a:effectRef>
          <a:fontRef idx="minor">
            <a:schemeClr val="lt1"/>
          </a:fontRef>
        </p:style>
        <p:txBody>
          <a:bodyPr>
            <a:noAutofit/>
          </a:bodyPr>
          <a:lstStyle/>
          <a:p>
            <a:r>
              <a:rPr lang="en-US" sz="3600" b="1" dirty="0" smtClean="0"/>
              <a:t>THE LETTER/MEMO OF TRANSMITTAL</a:t>
            </a:r>
            <a:endParaRPr lang="en-US" sz="3600" dirty="0"/>
          </a:p>
        </p:txBody>
      </p:sp>
      <p:sp>
        <p:nvSpPr>
          <p:cNvPr id="3" name="Content Placeholder 2"/>
          <p:cNvSpPr>
            <a:spLocks noGrp="1"/>
          </p:cNvSpPr>
          <p:nvPr>
            <p:ph idx="1"/>
          </p:nvPr>
        </p:nvSpPr>
        <p:spPr>
          <a:xfrm>
            <a:off x="1790700" y="2129742"/>
            <a:ext cx="6896100" cy="3996421"/>
          </a:xfrm>
        </p:spPr>
        <p:txBody>
          <a:bodyPr>
            <a:normAutofit fontScale="92500" lnSpcReduction="20000"/>
          </a:bodyPr>
          <a:lstStyle/>
          <a:p>
            <a:pPr>
              <a:lnSpc>
                <a:spcPct val="90000"/>
              </a:lnSpc>
            </a:pPr>
            <a:r>
              <a:rPr lang="en-US" b="1" dirty="0" smtClean="0"/>
              <a:t>Introduces the purpose and content of document to the </a:t>
            </a:r>
            <a:r>
              <a:rPr lang="en-US" b="1" u="sng" dirty="0" smtClean="0"/>
              <a:t>principal reader</a:t>
            </a:r>
          </a:p>
          <a:p>
            <a:pPr marL="0" indent="0">
              <a:lnSpc>
                <a:spcPct val="90000"/>
              </a:lnSpc>
              <a:buNone/>
            </a:pPr>
            <a:endParaRPr lang="en-US" b="1" u="sng" dirty="0" smtClean="0"/>
          </a:p>
          <a:p>
            <a:pPr>
              <a:lnSpc>
                <a:spcPct val="90000"/>
              </a:lnSpc>
            </a:pPr>
            <a:r>
              <a:rPr lang="en-US" b="1" dirty="0" smtClean="0"/>
              <a:t>Memo format- internal audience; Letter format for External audience</a:t>
            </a:r>
          </a:p>
          <a:p>
            <a:pPr marL="0" indent="0">
              <a:lnSpc>
                <a:spcPct val="90000"/>
              </a:lnSpc>
              <a:buNone/>
            </a:pPr>
            <a:endParaRPr lang="en-US" b="1" dirty="0" smtClean="0"/>
          </a:p>
          <a:p>
            <a:pPr>
              <a:lnSpc>
                <a:spcPct val="90000"/>
              </a:lnSpc>
            </a:pPr>
            <a:r>
              <a:rPr lang="en-US" b="1" dirty="0" smtClean="0"/>
              <a:t>Attached to document OR  a separate entity</a:t>
            </a:r>
          </a:p>
          <a:p>
            <a:pPr>
              <a:lnSpc>
                <a:spcPct val="90000"/>
              </a:lnSpc>
            </a:pPr>
            <a:endParaRPr lang="en-US" b="1" dirty="0" smtClean="0"/>
          </a:p>
          <a:p>
            <a:pPr>
              <a:lnSpc>
                <a:spcPct val="90000"/>
              </a:lnSpc>
            </a:pPr>
            <a:r>
              <a:rPr lang="en-US" b="1" dirty="0" smtClean="0"/>
              <a:t>Courteous and professional tone</a:t>
            </a:r>
            <a:endParaRPr lang="en-US" b="1" i="1" dirty="0" smtClean="0"/>
          </a:p>
          <a:p>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522514"/>
            <a:ext cx="7380513" cy="895124"/>
          </a:xfrm>
        </p:spPr>
        <p:style>
          <a:lnRef idx="3">
            <a:schemeClr val="lt1"/>
          </a:lnRef>
          <a:fillRef idx="1">
            <a:schemeClr val="accent6"/>
          </a:fillRef>
          <a:effectRef idx="1">
            <a:schemeClr val="accent6"/>
          </a:effectRef>
          <a:fontRef idx="minor">
            <a:schemeClr val="lt1"/>
          </a:fontRef>
        </p:style>
        <p:txBody>
          <a:bodyPr>
            <a:normAutofit fontScale="90000"/>
          </a:bodyPr>
          <a:lstStyle/>
          <a:p>
            <a:r>
              <a:rPr lang="en-US" b="1" dirty="0" smtClean="0"/>
              <a:t>The Letter/Memo of Transmittal</a:t>
            </a:r>
            <a:endParaRPr lang="en-US" b="1" dirty="0"/>
          </a:p>
        </p:txBody>
      </p:sp>
      <p:sp>
        <p:nvSpPr>
          <p:cNvPr id="3" name="Content Placeholder 2"/>
          <p:cNvSpPr>
            <a:spLocks noGrp="1"/>
          </p:cNvSpPr>
          <p:nvPr>
            <p:ph idx="1"/>
          </p:nvPr>
        </p:nvSpPr>
        <p:spPr>
          <a:xfrm>
            <a:off x="1743074" y="1600200"/>
            <a:ext cx="6943725" cy="4525963"/>
          </a:xfrm>
        </p:spPr>
        <p:txBody>
          <a:bodyPr>
            <a:normAutofit/>
          </a:bodyPr>
          <a:lstStyle/>
          <a:p>
            <a:pPr>
              <a:lnSpc>
                <a:spcPct val="80000"/>
              </a:lnSpc>
            </a:pPr>
            <a:r>
              <a:rPr lang="en-US" b="1" i="1" dirty="0" smtClean="0"/>
              <a:t>Introduces the </a:t>
            </a:r>
          </a:p>
          <a:p>
            <a:pPr lvl="1">
              <a:lnSpc>
                <a:spcPct val="80000"/>
              </a:lnSpc>
            </a:pPr>
            <a:r>
              <a:rPr lang="en-US" i="1" dirty="0" smtClean="0"/>
              <a:t>title of the report, recalls interests or authorization, provides overview of report and main points discussed</a:t>
            </a:r>
          </a:p>
          <a:p>
            <a:pPr>
              <a:lnSpc>
                <a:spcPct val="80000"/>
              </a:lnSpc>
            </a:pPr>
            <a:r>
              <a:rPr lang="en-US" b="1" i="1" dirty="0" smtClean="0"/>
              <a:t>Body </a:t>
            </a:r>
          </a:p>
          <a:p>
            <a:pPr lvl="1">
              <a:lnSpc>
                <a:spcPct val="80000"/>
              </a:lnSpc>
            </a:pPr>
            <a:r>
              <a:rPr lang="en-US" i="1" dirty="0" smtClean="0"/>
              <a:t>summarizes conclusions and recommendations</a:t>
            </a:r>
          </a:p>
          <a:p>
            <a:pPr>
              <a:lnSpc>
                <a:spcPct val="80000"/>
              </a:lnSpc>
            </a:pPr>
            <a:r>
              <a:rPr lang="en-US" b="1" i="1" dirty="0" smtClean="0"/>
              <a:t>Conclusion </a:t>
            </a:r>
          </a:p>
          <a:p>
            <a:pPr lvl="1">
              <a:lnSpc>
                <a:spcPct val="80000"/>
              </a:lnSpc>
            </a:pPr>
            <a:r>
              <a:rPr lang="en-US" i="1" dirty="0" smtClean="0"/>
              <a:t>offers appreciation to reader, discussion with reader, offers contact information</a:t>
            </a:r>
          </a:p>
          <a:p>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971" y="435430"/>
            <a:ext cx="7191829" cy="1422400"/>
          </a:xfrm>
        </p:spPr>
        <p:style>
          <a:lnRef idx="3">
            <a:schemeClr val="lt1"/>
          </a:lnRef>
          <a:fillRef idx="1">
            <a:schemeClr val="accent1"/>
          </a:fillRef>
          <a:effectRef idx="1">
            <a:schemeClr val="accent1"/>
          </a:effectRef>
          <a:fontRef idx="minor">
            <a:schemeClr val="lt1"/>
          </a:fontRef>
        </p:style>
        <p:txBody>
          <a:bodyPr>
            <a:noAutofit/>
          </a:bodyPr>
          <a:lstStyle/>
          <a:p>
            <a:r>
              <a:rPr lang="en-US" sz="4800" b="1" dirty="0" smtClean="0"/>
              <a:t>The Recommendation Report</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1847850" y="2075542"/>
            <a:ext cx="6781800" cy="4165601"/>
          </a:xfrm>
        </p:spPr>
        <p:txBody>
          <a:bodyPr>
            <a:normAutofit lnSpcReduction="10000"/>
          </a:bodyPr>
          <a:lstStyle/>
          <a:p>
            <a:r>
              <a:rPr lang="en-US" dirty="0" smtClean="0"/>
              <a:t>Formal link in a chain of documents</a:t>
            </a:r>
          </a:p>
          <a:p>
            <a:r>
              <a:rPr lang="en-US" dirty="0" smtClean="0"/>
              <a:t>Begins with a proposal or is a freestanding document</a:t>
            </a:r>
          </a:p>
          <a:p>
            <a:r>
              <a:rPr lang="en-US" dirty="0" smtClean="0"/>
              <a:t>Last report is called </a:t>
            </a:r>
            <a:r>
              <a:rPr lang="en-US" b="1" dirty="0" smtClean="0"/>
              <a:t>Formal Report</a:t>
            </a:r>
          </a:p>
          <a:p>
            <a:r>
              <a:rPr lang="en-US" dirty="0" smtClean="0"/>
              <a:t>‘Formal Report’ is also called </a:t>
            </a:r>
            <a:r>
              <a:rPr lang="en-US" i="1" dirty="0" smtClean="0"/>
              <a:t>Final Report, Project Report, Recommendation Report or Completion Report</a:t>
            </a:r>
          </a:p>
          <a:p>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2</a:t>
            </a:fld>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BD7872A-0D6B-455C-9EC0-C76F30A17942}" type="slidenum">
              <a:rPr lang="en-US" smtClean="0"/>
              <a:pPr/>
              <a:t>20</a:t>
            </a:fld>
            <a:endParaRPr lang="en-US"/>
          </a:p>
        </p:txBody>
      </p:sp>
      <p:grpSp>
        <p:nvGrpSpPr>
          <p:cNvPr id="6" name="Group 5"/>
          <p:cNvGrpSpPr>
            <a:grpSpLocks noChangeAspect="1"/>
          </p:cNvGrpSpPr>
          <p:nvPr/>
        </p:nvGrpSpPr>
        <p:grpSpPr bwMode="auto">
          <a:xfrm>
            <a:off x="2197100" y="520700"/>
            <a:ext cx="5264150" cy="5729288"/>
            <a:chOff x="1384" y="328"/>
            <a:chExt cx="3316" cy="3609"/>
          </a:xfrm>
        </p:grpSpPr>
        <p:sp>
          <p:nvSpPr>
            <p:cNvPr id="7" name="AutoShape 4"/>
            <p:cNvSpPr>
              <a:spLocks noChangeAspect="1" noChangeArrowheads="1" noTextEdit="1"/>
            </p:cNvSpPr>
            <p:nvPr/>
          </p:nvSpPr>
          <p:spPr bwMode="auto">
            <a:xfrm>
              <a:off x="1384" y="328"/>
              <a:ext cx="3222" cy="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1384" y="328"/>
              <a:ext cx="559" cy="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Sender Address</a:t>
              </a:r>
            </a:p>
            <a:p>
              <a:pPr marL="0" marR="0" lvl="0" indent="0" algn="l" defTabSz="914400" rtl="0" eaLnBrk="1" fontAlgn="base" latinLnBrk="0" hangingPunct="1">
                <a:lnSpc>
                  <a:spcPct val="100000"/>
                </a:lnSpc>
                <a:spcBef>
                  <a:spcPct val="0"/>
                </a:spcBef>
                <a:spcAft>
                  <a:spcPct val="0"/>
                </a:spcAft>
                <a:buClrTx/>
                <a:buSzTx/>
                <a:buFontTx/>
                <a:buNone/>
                <a:tabLst/>
              </a:pPr>
              <a:r>
                <a:rPr lang="en-US" sz="1100" dirty="0" smtClean="0">
                  <a:solidFill>
                    <a:srgbClr val="000000"/>
                  </a:solidFill>
                  <a:latin typeface="Times New Roman" pitchFamily="18" charset="0"/>
                  <a:cs typeface="Arial" pitchFamily="34" charset="0"/>
                </a:rPr>
                <a:t>Date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7"/>
            <p:cNvSpPr>
              <a:spLocks noChangeArrowheads="1"/>
            </p:cNvSpPr>
            <p:nvPr/>
          </p:nvSpPr>
          <p:spPr bwMode="auto">
            <a:xfrm>
              <a:off x="2076" y="328"/>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8"/>
            <p:cNvSpPr>
              <a:spLocks noChangeArrowheads="1"/>
            </p:cNvSpPr>
            <p:nvPr/>
          </p:nvSpPr>
          <p:spPr bwMode="auto">
            <a:xfrm>
              <a:off x="1384" y="427"/>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0"/>
            <p:cNvSpPr>
              <a:spLocks noChangeArrowheads="1"/>
            </p:cNvSpPr>
            <p:nvPr/>
          </p:nvSpPr>
          <p:spPr bwMode="auto">
            <a:xfrm>
              <a:off x="2037" y="526"/>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1"/>
            <p:cNvSpPr>
              <a:spLocks noChangeArrowheads="1"/>
            </p:cNvSpPr>
            <p:nvPr/>
          </p:nvSpPr>
          <p:spPr bwMode="auto">
            <a:xfrm>
              <a:off x="1384" y="625"/>
              <a:ext cx="971"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smtClean="0">
                  <a:solidFill>
                    <a:srgbClr val="000000"/>
                  </a:solidFill>
                  <a:latin typeface="Times New Roman" pitchFamily="18" charset="0"/>
                  <a:cs typeface="Arial" pitchFamily="34" charset="0"/>
                </a:rPr>
                <a:t>Receiver’s name &amp; address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2"/>
            <p:cNvSpPr>
              <a:spLocks noChangeArrowheads="1"/>
            </p:cNvSpPr>
            <p:nvPr/>
          </p:nvSpPr>
          <p:spPr bwMode="auto">
            <a:xfrm>
              <a:off x="2176" y="625"/>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905" y="724"/>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6"/>
            <p:cNvSpPr>
              <a:spLocks noChangeArrowheads="1"/>
            </p:cNvSpPr>
            <p:nvPr/>
          </p:nvSpPr>
          <p:spPr bwMode="auto">
            <a:xfrm>
              <a:off x="2013" y="822"/>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7"/>
            <p:cNvSpPr>
              <a:spLocks noChangeArrowheads="1"/>
            </p:cNvSpPr>
            <p:nvPr/>
          </p:nvSpPr>
          <p:spPr bwMode="auto">
            <a:xfrm>
              <a:off x="1384" y="921"/>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8"/>
            <p:cNvSpPr>
              <a:spLocks noChangeArrowheads="1"/>
            </p:cNvSpPr>
            <p:nvPr/>
          </p:nvSpPr>
          <p:spPr bwMode="auto">
            <a:xfrm>
              <a:off x="1384" y="1020"/>
              <a:ext cx="1022"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Dear Dr. </a:t>
              </a:r>
              <a:r>
                <a:rPr lang="en-US" sz="1100" dirty="0" smtClean="0">
                  <a:solidFill>
                    <a:srgbClr val="000000"/>
                  </a:solidFill>
                  <a:latin typeface="Times New Roman" pitchFamily="18" charset="0"/>
                  <a:cs typeface="Arial" pitchFamily="34" charset="0"/>
                </a:rPr>
                <a:t>_______________</a:t>
              </a: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19"/>
            <p:cNvSpPr>
              <a:spLocks noChangeArrowheads="1"/>
            </p:cNvSpPr>
            <p:nvPr/>
          </p:nvSpPr>
          <p:spPr bwMode="auto">
            <a:xfrm>
              <a:off x="2058" y="1020"/>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0"/>
            <p:cNvSpPr>
              <a:spLocks noChangeArrowheads="1"/>
            </p:cNvSpPr>
            <p:nvPr/>
          </p:nvSpPr>
          <p:spPr bwMode="auto">
            <a:xfrm>
              <a:off x="1384" y="1119"/>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1"/>
            <p:cNvSpPr>
              <a:spLocks noChangeArrowheads="1"/>
            </p:cNvSpPr>
            <p:nvPr/>
          </p:nvSpPr>
          <p:spPr bwMode="auto">
            <a:xfrm>
              <a:off x="1384" y="1218"/>
              <a:ext cx="3220"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As requested by ABC International, our consulting firm prepared a report to recommend a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2"/>
            <p:cNvSpPr>
              <a:spLocks noChangeArrowheads="1"/>
            </p:cNvSpPr>
            <p:nvPr/>
          </p:nvSpPr>
          <p:spPr bwMode="auto">
            <a:xfrm>
              <a:off x="1384" y="1316"/>
              <a:ext cx="146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corporate strategy for maintaining either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3"/>
            <p:cNvSpPr>
              <a:spLocks noChangeArrowheads="1"/>
            </p:cNvSpPr>
            <p:nvPr/>
          </p:nvSpPr>
          <p:spPr bwMode="auto">
            <a:xfrm>
              <a:off x="2797" y="1316"/>
              <a:ext cx="1756"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 its healthcare equipment line or fire and security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24"/>
            <p:cNvSpPr>
              <a:spLocks noChangeArrowheads="1"/>
            </p:cNvSpPr>
            <p:nvPr/>
          </p:nvSpPr>
          <p:spPr bwMode="auto">
            <a:xfrm>
              <a:off x="1384" y="1415"/>
              <a:ext cx="3132"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products. The decision to drop the healthcare line was based upon the following criteria: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5"/>
            <p:cNvSpPr>
              <a:spLocks noChangeArrowheads="1"/>
            </p:cNvSpPr>
            <p:nvPr/>
          </p:nvSpPr>
          <p:spPr bwMode="auto">
            <a:xfrm>
              <a:off x="4426" y="1415"/>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6"/>
            <p:cNvSpPr>
              <a:spLocks noChangeArrowheads="1"/>
            </p:cNvSpPr>
            <p:nvPr/>
          </p:nvSpPr>
          <p:spPr bwMode="auto">
            <a:xfrm>
              <a:off x="1384" y="1514"/>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27"/>
            <p:cNvSpPr>
              <a:spLocks noChangeArrowheads="1"/>
            </p:cNvSpPr>
            <p:nvPr/>
          </p:nvSpPr>
          <p:spPr bwMode="auto">
            <a:xfrm>
              <a:off x="1513" y="1610"/>
              <a:ext cx="92"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ymbol" pitchFamily="18" charset="2"/>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28"/>
            <p:cNvSpPr>
              <a:spLocks noChangeArrowheads="1"/>
            </p:cNvSpPr>
            <p:nvPr/>
          </p:nvSpPr>
          <p:spPr bwMode="auto">
            <a:xfrm>
              <a:off x="1553" y="1620"/>
              <a:ext cx="6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29"/>
            <p:cNvSpPr>
              <a:spLocks noChangeArrowheads="1"/>
            </p:cNvSpPr>
            <p:nvPr/>
          </p:nvSpPr>
          <p:spPr bwMode="auto">
            <a:xfrm>
              <a:off x="1642" y="1620"/>
              <a:ext cx="942"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Industry overview/growth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4" name="Rectangle 30"/>
            <p:cNvSpPr>
              <a:spLocks noChangeArrowheads="1"/>
            </p:cNvSpPr>
            <p:nvPr/>
          </p:nvSpPr>
          <p:spPr bwMode="auto">
            <a:xfrm>
              <a:off x="2540" y="1620"/>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5" name="Rectangle 31"/>
            <p:cNvSpPr>
              <a:spLocks noChangeArrowheads="1"/>
            </p:cNvSpPr>
            <p:nvPr/>
          </p:nvSpPr>
          <p:spPr bwMode="auto">
            <a:xfrm>
              <a:off x="1513" y="1714"/>
              <a:ext cx="92"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ymbol" pitchFamily="18" charset="2"/>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2"/>
            <p:cNvSpPr>
              <a:spLocks noChangeArrowheads="1"/>
            </p:cNvSpPr>
            <p:nvPr/>
          </p:nvSpPr>
          <p:spPr bwMode="auto">
            <a:xfrm>
              <a:off x="1553" y="1724"/>
              <a:ext cx="6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33"/>
            <p:cNvSpPr>
              <a:spLocks noChangeArrowheads="1"/>
            </p:cNvSpPr>
            <p:nvPr/>
          </p:nvSpPr>
          <p:spPr bwMode="auto">
            <a:xfrm>
              <a:off x="1642" y="1724"/>
              <a:ext cx="982"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Porter’s Five Forces model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34"/>
            <p:cNvSpPr>
              <a:spLocks noChangeArrowheads="1"/>
            </p:cNvSpPr>
            <p:nvPr/>
          </p:nvSpPr>
          <p:spPr bwMode="auto">
            <a:xfrm>
              <a:off x="2578" y="1724"/>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35"/>
            <p:cNvSpPr>
              <a:spLocks noChangeArrowheads="1"/>
            </p:cNvSpPr>
            <p:nvPr/>
          </p:nvSpPr>
          <p:spPr bwMode="auto">
            <a:xfrm>
              <a:off x="1513" y="1819"/>
              <a:ext cx="92"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ymbol" pitchFamily="18" charset="2"/>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36"/>
            <p:cNvSpPr>
              <a:spLocks noChangeArrowheads="1"/>
            </p:cNvSpPr>
            <p:nvPr/>
          </p:nvSpPr>
          <p:spPr bwMode="auto">
            <a:xfrm>
              <a:off x="1553" y="1829"/>
              <a:ext cx="6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37"/>
            <p:cNvSpPr>
              <a:spLocks noChangeArrowheads="1"/>
            </p:cNvSpPr>
            <p:nvPr/>
          </p:nvSpPr>
          <p:spPr bwMode="auto">
            <a:xfrm>
              <a:off x="1642" y="1829"/>
              <a:ext cx="128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Current position within the industry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38"/>
            <p:cNvSpPr>
              <a:spLocks noChangeArrowheads="1"/>
            </p:cNvSpPr>
            <p:nvPr/>
          </p:nvSpPr>
          <p:spPr bwMode="auto">
            <a:xfrm>
              <a:off x="2877" y="1829"/>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39"/>
            <p:cNvSpPr>
              <a:spLocks noChangeArrowheads="1"/>
            </p:cNvSpPr>
            <p:nvPr/>
          </p:nvSpPr>
          <p:spPr bwMode="auto">
            <a:xfrm>
              <a:off x="1513" y="1924"/>
              <a:ext cx="92"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ymbol" pitchFamily="18" charset="2"/>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40"/>
            <p:cNvSpPr>
              <a:spLocks noChangeArrowheads="1"/>
            </p:cNvSpPr>
            <p:nvPr/>
          </p:nvSpPr>
          <p:spPr bwMode="auto">
            <a:xfrm>
              <a:off x="1553" y="1934"/>
              <a:ext cx="6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41"/>
            <p:cNvSpPr>
              <a:spLocks noChangeArrowheads="1"/>
            </p:cNvSpPr>
            <p:nvPr/>
          </p:nvSpPr>
          <p:spPr bwMode="auto">
            <a:xfrm>
              <a:off x="1642" y="1934"/>
              <a:ext cx="953"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Synergies between divisio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42"/>
            <p:cNvSpPr>
              <a:spLocks noChangeArrowheads="1"/>
            </p:cNvSpPr>
            <p:nvPr/>
          </p:nvSpPr>
          <p:spPr bwMode="auto">
            <a:xfrm>
              <a:off x="2547" y="1934"/>
              <a:ext cx="114"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43"/>
            <p:cNvSpPr>
              <a:spLocks noChangeArrowheads="1"/>
            </p:cNvSpPr>
            <p:nvPr/>
          </p:nvSpPr>
          <p:spPr bwMode="auto">
            <a:xfrm>
              <a:off x="2623" y="1934"/>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44"/>
            <p:cNvSpPr>
              <a:spLocks noChangeArrowheads="1"/>
            </p:cNvSpPr>
            <p:nvPr/>
          </p:nvSpPr>
          <p:spPr bwMode="auto">
            <a:xfrm>
              <a:off x="1513" y="2030"/>
              <a:ext cx="92" cy="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ymbol" pitchFamily="18" charset="2"/>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45"/>
            <p:cNvSpPr>
              <a:spLocks noChangeArrowheads="1"/>
            </p:cNvSpPr>
            <p:nvPr/>
          </p:nvSpPr>
          <p:spPr bwMode="auto">
            <a:xfrm>
              <a:off x="1553" y="2040"/>
              <a:ext cx="63" cy="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46"/>
            <p:cNvSpPr>
              <a:spLocks noChangeArrowheads="1"/>
            </p:cNvSpPr>
            <p:nvPr/>
          </p:nvSpPr>
          <p:spPr bwMode="auto">
            <a:xfrm>
              <a:off x="1642" y="2040"/>
              <a:ext cx="527"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Financial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47"/>
            <p:cNvSpPr>
              <a:spLocks noChangeArrowheads="1"/>
            </p:cNvSpPr>
            <p:nvPr/>
          </p:nvSpPr>
          <p:spPr bwMode="auto">
            <a:xfrm>
              <a:off x="2128" y="2040"/>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48"/>
            <p:cNvSpPr>
              <a:spLocks noChangeArrowheads="1"/>
            </p:cNvSpPr>
            <p:nvPr/>
          </p:nvSpPr>
          <p:spPr bwMode="auto">
            <a:xfrm>
              <a:off x="1384" y="2138"/>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49"/>
            <p:cNvSpPr>
              <a:spLocks noChangeArrowheads="1"/>
            </p:cNvSpPr>
            <p:nvPr/>
          </p:nvSpPr>
          <p:spPr bwMode="auto">
            <a:xfrm>
              <a:off x="1384" y="2236"/>
              <a:ext cx="3202"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The fire and security line has a larger industry influence, as illustrated by its presence as a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5" name="Rectangle 50"/>
            <p:cNvSpPr>
              <a:spLocks noChangeArrowheads="1"/>
            </p:cNvSpPr>
            <p:nvPr/>
          </p:nvSpPr>
          <p:spPr bwMode="auto">
            <a:xfrm>
              <a:off x="1384" y="2335"/>
              <a:ext cx="3174"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global leader in three of the five product lines and by its current contracts in the industry.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6" name="Rectangle 51"/>
            <p:cNvSpPr>
              <a:spLocks noChangeArrowheads="1"/>
            </p:cNvSpPr>
            <p:nvPr/>
          </p:nvSpPr>
          <p:spPr bwMode="auto">
            <a:xfrm>
              <a:off x="1384" y="2434"/>
              <a:ext cx="1644"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Because Tyco is not a global leader in the hea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Rectangle 52"/>
            <p:cNvSpPr>
              <a:spLocks noChangeArrowheads="1"/>
            </p:cNvSpPr>
            <p:nvPr/>
          </p:nvSpPr>
          <p:spPr bwMode="auto">
            <a:xfrm>
              <a:off x="2964" y="2434"/>
              <a:ext cx="169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lthcare industry, it would be more beneficial to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Rectangle 53"/>
            <p:cNvSpPr>
              <a:spLocks noChangeArrowheads="1"/>
            </p:cNvSpPr>
            <p:nvPr/>
          </p:nvSpPr>
          <p:spPr bwMode="auto">
            <a:xfrm>
              <a:off x="1384" y="2533"/>
              <a:ext cx="3316"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drop the healthcare product line. By selling the healthcare equipment line, Tyco can focus on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Rectangle 54"/>
            <p:cNvSpPr>
              <a:spLocks noChangeArrowheads="1"/>
            </p:cNvSpPr>
            <p:nvPr/>
          </p:nvSpPr>
          <p:spPr bwMode="auto">
            <a:xfrm>
              <a:off x="1384" y="2632"/>
              <a:ext cx="1720"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strengthening its remaining business operations.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Rectangle 55"/>
            <p:cNvSpPr>
              <a:spLocks noChangeArrowheads="1"/>
            </p:cNvSpPr>
            <p:nvPr/>
          </p:nvSpPr>
          <p:spPr bwMode="auto">
            <a:xfrm>
              <a:off x="3042" y="2632"/>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1" name="Rectangle 56"/>
            <p:cNvSpPr>
              <a:spLocks noChangeArrowheads="1"/>
            </p:cNvSpPr>
            <p:nvPr/>
          </p:nvSpPr>
          <p:spPr bwMode="auto">
            <a:xfrm>
              <a:off x="1384" y="2730"/>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Rectangle 57"/>
            <p:cNvSpPr>
              <a:spLocks noChangeArrowheads="1"/>
            </p:cNvSpPr>
            <p:nvPr/>
          </p:nvSpPr>
          <p:spPr bwMode="auto">
            <a:xfrm>
              <a:off x="1384" y="2829"/>
              <a:ext cx="225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Thank you for the opportunity to analyze Tyco’s portfolio and 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Rectangle 58"/>
            <p:cNvSpPr>
              <a:spLocks noChangeArrowheads="1"/>
            </p:cNvSpPr>
            <p:nvPr/>
          </p:nvSpPr>
          <p:spPr bwMode="auto">
            <a:xfrm>
              <a:off x="3574" y="2829"/>
              <a:ext cx="957"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o recommend its strategic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59"/>
            <p:cNvSpPr>
              <a:spLocks noChangeArrowheads="1"/>
            </p:cNvSpPr>
            <p:nvPr/>
          </p:nvSpPr>
          <p:spPr bwMode="auto">
            <a:xfrm>
              <a:off x="1384" y="2928"/>
              <a:ext cx="2097"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direction. Please call when we can be of further assistance.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Rectangle 60"/>
            <p:cNvSpPr>
              <a:spLocks noChangeArrowheads="1"/>
            </p:cNvSpPr>
            <p:nvPr/>
          </p:nvSpPr>
          <p:spPr bwMode="auto">
            <a:xfrm>
              <a:off x="3411" y="2928"/>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6" name="Rectangle 61"/>
            <p:cNvSpPr>
              <a:spLocks noChangeArrowheads="1"/>
            </p:cNvSpPr>
            <p:nvPr/>
          </p:nvSpPr>
          <p:spPr bwMode="auto">
            <a:xfrm>
              <a:off x="1384" y="3027"/>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7" name="Rectangle 62"/>
            <p:cNvSpPr>
              <a:spLocks noChangeArrowheads="1"/>
            </p:cNvSpPr>
            <p:nvPr/>
          </p:nvSpPr>
          <p:spPr bwMode="auto">
            <a:xfrm>
              <a:off x="1384" y="3126"/>
              <a:ext cx="387"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Sincerely,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8" name="Rectangle 63"/>
            <p:cNvSpPr>
              <a:spLocks noChangeArrowheads="1"/>
            </p:cNvSpPr>
            <p:nvPr/>
          </p:nvSpPr>
          <p:spPr bwMode="auto">
            <a:xfrm>
              <a:off x="1731" y="3126"/>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9" name="Rectangle 64"/>
            <p:cNvSpPr>
              <a:spLocks noChangeArrowheads="1"/>
            </p:cNvSpPr>
            <p:nvPr/>
          </p:nvSpPr>
          <p:spPr bwMode="auto">
            <a:xfrm>
              <a:off x="1384" y="3224"/>
              <a:ext cx="60" cy="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1" name="Rectangle 66"/>
            <p:cNvSpPr>
              <a:spLocks noChangeArrowheads="1"/>
            </p:cNvSpPr>
            <p:nvPr/>
          </p:nvSpPr>
          <p:spPr bwMode="auto">
            <a:xfrm>
              <a:off x="1992" y="3323"/>
              <a:ext cx="60" cy="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2" name="Rectangle 67"/>
            <p:cNvSpPr>
              <a:spLocks noChangeArrowheads="1"/>
            </p:cNvSpPr>
            <p:nvPr/>
          </p:nvSpPr>
          <p:spPr bwMode="auto">
            <a:xfrm>
              <a:off x="1384" y="3422"/>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3" name="Rectangle 68"/>
            <p:cNvSpPr>
              <a:spLocks noChangeArrowheads="1"/>
            </p:cNvSpPr>
            <p:nvPr/>
          </p:nvSpPr>
          <p:spPr bwMode="auto">
            <a:xfrm>
              <a:off x="1384" y="3521"/>
              <a:ext cx="67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err="1" smtClean="0">
                  <a:solidFill>
                    <a:srgbClr val="000000"/>
                  </a:solidFill>
                  <a:latin typeface="Times New Roman" pitchFamily="18" charset="0"/>
                  <a:cs typeface="Arial" pitchFamily="34" charset="0"/>
                </a:rPr>
                <a:t>Mahmood</a:t>
              </a:r>
              <a:r>
                <a:rPr lang="en-US" sz="1100" dirty="0" smtClean="0">
                  <a:solidFill>
                    <a:srgbClr val="000000"/>
                  </a:solidFill>
                  <a:latin typeface="Times New Roman" pitchFamily="18" charset="0"/>
                  <a:cs typeface="Arial" pitchFamily="34" charset="0"/>
                </a:rPr>
                <a:t> Al Farsi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4" name="Rectangle 69"/>
            <p:cNvSpPr>
              <a:spLocks noChangeArrowheads="1"/>
            </p:cNvSpPr>
            <p:nvPr/>
          </p:nvSpPr>
          <p:spPr bwMode="auto">
            <a:xfrm>
              <a:off x="1817" y="3521"/>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5" name="Rectangle 70"/>
            <p:cNvSpPr>
              <a:spLocks noChangeArrowheads="1"/>
            </p:cNvSpPr>
            <p:nvPr/>
          </p:nvSpPr>
          <p:spPr bwMode="auto">
            <a:xfrm>
              <a:off x="1384" y="3620"/>
              <a:ext cx="443"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smtClean="0">
                  <a:solidFill>
                    <a:srgbClr val="000000"/>
                  </a:solidFill>
                  <a:latin typeface="Times New Roman" pitchFamily="18" charset="0"/>
                  <a:cs typeface="Arial" pitchFamily="34" charset="0"/>
                </a:rPr>
                <a:t>Ali Al Saadi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6" name="Rectangle 71"/>
            <p:cNvSpPr>
              <a:spLocks noChangeArrowheads="1"/>
            </p:cNvSpPr>
            <p:nvPr/>
          </p:nvSpPr>
          <p:spPr bwMode="auto">
            <a:xfrm>
              <a:off x="1722" y="3620"/>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7" name="Rectangle 72"/>
            <p:cNvSpPr>
              <a:spLocks noChangeArrowheads="1"/>
            </p:cNvSpPr>
            <p:nvPr/>
          </p:nvSpPr>
          <p:spPr bwMode="auto">
            <a:xfrm>
              <a:off x="1384" y="3718"/>
              <a:ext cx="714"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err="1" smtClean="0">
                  <a:solidFill>
                    <a:srgbClr val="000000"/>
                  </a:solidFill>
                  <a:latin typeface="Times New Roman" pitchFamily="18" charset="0"/>
                  <a:cs typeface="Arial" pitchFamily="34" charset="0"/>
                </a:rPr>
                <a:t>Junaid</a:t>
              </a:r>
              <a:r>
                <a:rPr lang="en-US" sz="1100" dirty="0" smtClean="0">
                  <a:solidFill>
                    <a:srgbClr val="000000"/>
                  </a:solidFill>
                  <a:latin typeface="Times New Roman" pitchFamily="18" charset="0"/>
                  <a:cs typeface="Arial" pitchFamily="34" charset="0"/>
                </a:rPr>
                <a:t> Al </a:t>
              </a:r>
              <a:r>
                <a:rPr lang="en-US" sz="1100" dirty="0" err="1" smtClean="0">
                  <a:solidFill>
                    <a:srgbClr val="000000"/>
                  </a:solidFill>
                  <a:latin typeface="Times New Roman" pitchFamily="18" charset="0"/>
                  <a:cs typeface="Arial" pitchFamily="34" charset="0"/>
                </a:rPr>
                <a:t>Mahrouqi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8" name="Rectangle 73"/>
            <p:cNvSpPr>
              <a:spLocks noChangeArrowheads="1"/>
            </p:cNvSpPr>
            <p:nvPr/>
          </p:nvSpPr>
          <p:spPr bwMode="auto">
            <a:xfrm>
              <a:off x="1937" y="3718"/>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0" name="Rectangle 75"/>
            <p:cNvSpPr>
              <a:spLocks noChangeArrowheads="1"/>
            </p:cNvSpPr>
            <p:nvPr/>
          </p:nvSpPr>
          <p:spPr bwMode="auto">
            <a:xfrm>
              <a:off x="1765" y="3817"/>
              <a:ext cx="58"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xmlns="" val="2679415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BD7872A-0D6B-455C-9EC0-C76F30A17942}" type="slidenum">
              <a:rPr lang="en-US" smtClean="0"/>
              <a:pPr/>
              <a:t>21</a:t>
            </a:fld>
            <a:endParaRPr lang="en-US"/>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91787" y="520861"/>
            <a:ext cx="5139159" cy="6200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55197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543" y="450493"/>
            <a:ext cx="7703135" cy="793524"/>
          </a:xfrm>
        </p:spPr>
        <p:style>
          <a:lnRef idx="3">
            <a:schemeClr val="lt1"/>
          </a:lnRef>
          <a:fillRef idx="1">
            <a:schemeClr val="accent6"/>
          </a:fillRef>
          <a:effectRef idx="1">
            <a:schemeClr val="accent6"/>
          </a:effectRef>
          <a:fontRef idx="minor">
            <a:schemeClr val="lt1"/>
          </a:fontRef>
        </p:style>
        <p:txBody>
          <a:bodyPr>
            <a:normAutofit/>
          </a:bodyPr>
          <a:lstStyle/>
          <a:p>
            <a:r>
              <a:rPr lang="en-US" b="1" dirty="0" smtClean="0"/>
              <a:t>THE COVER</a:t>
            </a:r>
            <a:endParaRPr lang="en-US" dirty="0"/>
          </a:p>
        </p:txBody>
      </p:sp>
      <p:sp>
        <p:nvSpPr>
          <p:cNvPr id="3" name="Content Placeholder 2"/>
          <p:cNvSpPr>
            <a:spLocks noGrp="1"/>
          </p:cNvSpPr>
          <p:nvPr>
            <p:ph idx="1"/>
          </p:nvPr>
        </p:nvSpPr>
        <p:spPr>
          <a:xfrm>
            <a:off x="1733550" y="1600200"/>
            <a:ext cx="6953250" cy="4525963"/>
          </a:xfrm>
        </p:spPr>
        <p:txBody>
          <a:bodyPr/>
          <a:lstStyle/>
          <a:p>
            <a:r>
              <a:rPr lang="en-US" dirty="0" smtClean="0"/>
              <a:t>Protects the document from normal wear and tear</a:t>
            </a:r>
          </a:p>
          <a:p>
            <a:r>
              <a:rPr lang="en-US" dirty="0" smtClean="0"/>
              <a:t>Consider binding types</a:t>
            </a:r>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22</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13543" y="3344863"/>
            <a:ext cx="1854200" cy="27813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76278" y="3344863"/>
            <a:ext cx="2819578" cy="27813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53199" y="3431315"/>
            <a:ext cx="2301433" cy="269484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457" y="595086"/>
            <a:ext cx="7206343" cy="822552"/>
          </a:xfrm>
        </p:spPr>
        <p:style>
          <a:lnRef idx="3">
            <a:schemeClr val="lt1"/>
          </a:lnRef>
          <a:fillRef idx="1">
            <a:schemeClr val="accent6"/>
          </a:fillRef>
          <a:effectRef idx="1">
            <a:schemeClr val="accent6"/>
          </a:effectRef>
          <a:fontRef idx="minor">
            <a:schemeClr val="lt1"/>
          </a:fontRef>
        </p:style>
        <p:txBody>
          <a:bodyPr/>
          <a:lstStyle/>
          <a:p>
            <a:r>
              <a:rPr lang="en-US" b="1" dirty="0" smtClean="0"/>
              <a:t>THE TITLE PAGE</a:t>
            </a:r>
            <a:endParaRPr lang="en-US" b="1" dirty="0"/>
          </a:p>
        </p:txBody>
      </p:sp>
      <p:sp>
        <p:nvSpPr>
          <p:cNvPr id="3" name="Content Placeholder 2"/>
          <p:cNvSpPr>
            <a:spLocks noGrp="1"/>
          </p:cNvSpPr>
          <p:nvPr>
            <p:ph idx="1"/>
          </p:nvPr>
        </p:nvSpPr>
        <p:spPr>
          <a:xfrm>
            <a:off x="1914524" y="1600200"/>
            <a:ext cx="6772275" cy="4525963"/>
          </a:xfrm>
        </p:spPr>
        <p:txBody>
          <a:bodyPr>
            <a:normAutofit fontScale="92500" lnSpcReduction="10000"/>
          </a:bodyPr>
          <a:lstStyle/>
          <a:p>
            <a:r>
              <a:rPr lang="en-US" dirty="0" smtClean="0"/>
              <a:t>Be </a:t>
            </a:r>
            <a:r>
              <a:rPr lang="en-US" b="1" dirty="0" smtClean="0"/>
              <a:t>concise</a:t>
            </a:r>
          </a:p>
          <a:p>
            <a:r>
              <a:rPr lang="en-US" dirty="0" smtClean="0"/>
              <a:t>Title should be </a:t>
            </a:r>
            <a:r>
              <a:rPr lang="en-US" b="1" dirty="0" smtClean="0"/>
              <a:t>focused </a:t>
            </a:r>
            <a:r>
              <a:rPr lang="en-US" dirty="0" smtClean="0"/>
              <a:t>and </a:t>
            </a:r>
            <a:r>
              <a:rPr lang="en-US" b="1" dirty="0" smtClean="0"/>
              <a:t>significant</a:t>
            </a:r>
          </a:p>
          <a:p>
            <a:r>
              <a:rPr lang="en-US" dirty="0" smtClean="0"/>
              <a:t>Must be </a:t>
            </a:r>
            <a:r>
              <a:rPr lang="en-US" b="1" dirty="0" smtClean="0"/>
              <a:t>simple</a:t>
            </a:r>
            <a:r>
              <a:rPr lang="en-US" dirty="0" smtClean="0"/>
              <a:t> and </a:t>
            </a:r>
            <a:r>
              <a:rPr lang="en-US" b="1" dirty="0" smtClean="0"/>
              <a:t>dignified</a:t>
            </a:r>
          </a:p>
          <a:p>
            <a:r>
              <a:rPr lang="en-US" dirty="0" smtClean="0"/>
              <a:t>Every line is suggested to be </a:t>
            </a:r>
            <a:r>
              <a:rPr lang="en-US" b="1" dirty="0" smtClean="0"/>
              <a:t>centered</a:t>
            </a:r>
          </a:p>
          <a:p>
            <a:r>
              <a:rPr lang="en-US" dirty="0" smtClean="0"/>
              <a:t>Leave a </a:t>
            </a:r>
            <a:r>
              <a:rPr lang="en-US" b="1" dirty="0" smtClean="0"/>
              <a:t>large margin</a:t>
            </a:r>
            <a:r>
              <a:rPr lang="en-US" dirty="0" smtClean="0"/>
              <a:t> at the left of the page</a:t>
            </a:r>
          </a:p>
          <a:p>
            <a:r>
              <a:rPr lang="en-US" dirty="0" smtClean="0"/>
              <a:t>Side of the page is usually covered by a binder or punched for multiple ring binders</a:t>
            </a:r>
          </a:p>
          <a:p>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pPr>
              <a:defRPr/>
            </a:pPr>
            <a:fld id="{040F4709-9246-4915-BD09-B41A9F187F3C}" type="slidenum">
              <a:rPr lang="en-US"/>
              <a:pPr>
                <a:defRPr/>
              </a:pPr>
              <a:t>24</a:t>
            </a:fld>
            <a:endParaRPr lang="en-US"/>
          </a:p>
        </p:txBody>
      </p:sp>
      <p:sp>
        <p:nvSpPr>
          <p:cNvPr id="18436" name="Rectangle 2"/>
          <p:cNvSpPr>
            <a:spLocks noChangeArrowheads="1"/>
          </p:cNvSpPr>
          <p:nvPr/>
        </p:nvSpPr>
        <p:spPr bwMode="auto">
          <a:xfrm>
            <a:off x="1143000" y="381000"/>
            <a:ext cx="4648200" cy="6019800"/>
          </a:xfrm>
          <a:prstGeom prst="rect">
            <a:avLst/>
          </a:prstGeom>
          <a:solidFill>
            <a:schemeClr val="bg1"/>
          </a:solidFill>
          <a:ln w="76200">
            <a:solidFill>
              <a:schemeClr val="tx1"/>
            </a:solidFill>
            <a:miter lim="800000"/>
            <a:headEnd/>
            <a:tailEnd/>
          </a:ln>
        </p:spPr>
        <p:txBody>
          <a:bodyPr wrap="none" anchor="ctr"/>
          <a:lstStyle/>
          <a:p>
            <a:endParaRPr lang="en-US"/>
          </a:p>
        </p:txBody>
      </p:sp>
      <p:sp>
        <p:nvSpPr>
          <p:cNvPr id="18437" name="Rectangle 3"/>
          <p:cNvSpPr>
            <a:spLocks noChangeArrowheads="1"/>
          </p:cNvSpPr>
          <p:nvPr/>
        </p:nvSpPr>
        <p:spPr bwMode="auto">
          <a:xfrm>
            <a:off x="2209800" y="990600"/>
            <a:ext cx="2819400" cy="48006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8438" name="Oval 4"/>
          <p:cNvSpPr>
            <a:spLocks noChangeArrowheads="1"/>
          </p:cNvSpPr>
          <p:nvPr/>
        </p:nvSpPr>
        <p:spPr bwMode="auto">
          <a:xfrm>
            <a:off x="1219200" y="685800"/>
            <a:ext cx="304800" cy="609600"/>
          </a:xfrm>
          <a:prstGeom prst="ellipse">
            <a:avLst/>
          </a:prstGeom>
          <a:solidFill>
            <a:schemeClr val="accent1"/>
          </a:solidFill>
          <a:ln w="9525">
            <a:solidFill>
              <a:srgbClr val="00FFFF"/>
            </a:solidFill>
            <a:round/>
            <a:headEnd/>
            <a:tailEnd/>
          </a:ln>
        </p:spPr>
        <p:txBody>
          <a:bodyPr wrap="none" anchor="ctr"/>
          <a:lstStyle/>
          <a:p>
            <a:endParaRPr lang="en-US"/>
          </a:p>
        </p:txBody>
      </p:sp>
      <p:sp>
        <p:nvSpPr>
          <p:cNvPr id="18439" name="Oval 5"/>
          <p:cNvSpPr>
            <a:spLocks noChangeArrowheads="1"/>
          </p:cNvSpPr>
          <p:nvPr/>
        </p:nvSpPr>
        <p:spPr bwMode="auto">
          <a:xfrm>
            <a:off x="1219200" y="2514600"/>
            <a:ext cx="304800" cy="609600"/>
          </a:xfrm>
          <a:prstGeom prst="ellipse">
            <a:avLst/>
          </a:prstGeom>
          <a:solidFill>
            <a:schemeClr val="accent1"/>
          </a:solidFill>
          <a:ln w="9525">
            <a:solidFill>
              <a:srgbClr val="00FFFF"/>
            </a:solidFill>
            <a:round/>
            <a:headEnd/>
            <a:tailEnd/>
          </a:ln>
        </p:spPr>
        <p:txBody>
          <a:bodyPr wrap="none" anchor="ctr"/>
          <a:lstStyle/>
          <a:p>
            <a:endParaRPr lang="en-US"/>
          </a:p>
        </p:txBody>
      </p:sp>
      <p:sp>
        <p:nvSpPr>
          <p:cNvPr id="18440" name="Oval 6"/>
          <p:cNvSpPr>
            <a:spLocks noChangeArrowheads="1"/>
          </p:cNvSpPr>
          <p:nvPr/>
        </p:nvSpPr>
        <p:spPr bwMode="auto">
          <a:xfrm>
            <a:off x="1219200" y="4343400"/>
            <a:ext cx="304800" cy="609600"/>
          </a:xfrm>
          <a:prstGeom prst="ellipse">
            <a:avLst/>
          </a:prstGeom>
          <a:solidFill>
            <a:schemeClr val="accent1"/>
          </a:solidFill>
          <a:ln w="9525">
            <a:solidFill>
              <a:srgbClr val="00FFFF"/>
            </a:solidFill>
            <a:round/>
            <a:headEnd/>
            <a:tailEnd/>
          </a:ln>
        </p:spPr>
        <p:txBody>
          <a:bodyPr wrap="none" anchor="ctr"/>
          <a:lstStyle/>
          <a:p>
            <a:endParaRPr lang="en-US"/>
          </a:p>
        </p:txBody>
      </p:sp>
      <p:sp>
        <p:nvSpPr>
          <p:cNvPr id="18441" name="Oval 7"/>
          <p:cNvSpPr>
            <a:spLocks noChangeArrowheads="1"/>
          </p:cNvSpPr>
          <p:nvPr/>
        </p:nvSpPr>
        <p:spPr bwMode="auto">
          <a:xfrm>
            <a:off x="1219200" y="1600200"/>
            <a:ext cx="304800" cy="609600"/>
          </a:xfrm>
          <a:prstGeom prst="ellipse">
            <a:avLst/>
          </a:prstGeom>
          <a:solidFill>
            <a:schemeClr val="accent1"/>
          </a:solidFill>
          <a:ln w="9525">
            <a:solidFill>
              <a:srgbClr val="00FFFF"/>
            </a:solidFill>
            <a:round/>
            <a:headEnd/>
            <a:tailEnd/>
          </a:ln>
        </p:spPr>
        <p:txBody>
          <a:bodyPr wrap="none" anchor="ctr"/>
          <a:lstStyle/>
          <a:p>
            <a:endParaRPr lang="en-US"/>
          </a:p>
        </p:txBody>
      </p:sp>
      <p:sp>
        <p:nvSpPr>
          <p:cNvPr id="18442" name="Oval 8"/>
          <p:cNvSpPr>
            <a:spLocks noChangeArrowheads="1"/>
          </p:cNvSpPr>
          <p:nvPr/>
        </p:nvSpPr>
        <p:spPr bwMode="auto">
          <a:xfrm>
            <a:off x="1219200" y="3429000"/>
            <a:ext cx="304800" cy="609600"/>
          </a:xfrm>
          <a:prstGeom prst="ellipse">
            <a:avLst/>
          </a:prstGeom>
          <a:solidFill>
            <a:schemeClr val="accent1"/>
          </a:solidFill>
          <a:ln w="9525">
            <a:solidFill>
              <a:srgbClr val="00FFFF"/>
            </a:solidFill>
            <a:round/>
            <a:headEnd/>
            <a:tailEnd/>
          </a:ln>
        </p:spPr>
        <p:txBody>
          <a:bodyPr wrap="none" anchor="ctr"/>
          <a:lstStyle/>
          <a:p>
            <a:endParaRPr lang="en-US"/>
          </a:p>
        </p:txBody>
      </p:sp>
      <p:sp>
        <p:nvSpPr>
          <p:cNvPr id="18443" name="Oval 9"/>
          <p:cNvSpPr>
            <a:spLocks noChangeArrowheads="1"/>
          </p:cNvSpPr>
          <p:nvPr/>
        </p:nvSpPr>
        <p:spPr bwMode="auto">
          <a:xfrm>
            <a:off x="1219200" y="5181600"/>
            <a:ext cx="304800" cy="609600"/>
          </a:xfrm>
          <a:prstGeom prst="ellipse">
            <a:avLst/>
          </a:prstGeom>
          <a:solidFill>
            <a:schemeClr val="accent1"/>
          </a:solidFill>
          <a:ln w="9525">
            <a:solidFill>
              <a:srgbClr val="00FFFF"/>
            </a:solidFill>
            <a:round/>
            <a:headEnd/>
            <a:tailEnd/>
          </a:ln>
        </p:spPr>
        <p:txBody>
          <a:bodyPr wrap="none" anchor="ctr"/>
          <a:lstStyle/>
          <a:p>
            <a:endParaRPr lang="en-US"/>
          </a:p>
        </p:txBody>
      </p:sp>
      <p:sp>
        <p:nvSpPr>
          <p:cNvPr id="18444" name="Line 10"/>
          <p:cNvSpPr>
            <a:spLocks noChangeShapeType="1"/>
          </p:cNvSpPr>
          <p:nvPr/>
        </p:nvSpPr>
        <p:spPr bwMode="auto">
          <a:xfrm flipH="1" flipV="1">
            <a:off x="3581400" y="685800"/>
            <a:ext cx="3124200" cy="1752600"/>
          </a:xfrm>
          <a:prstGeom prst="line">
            <a:avLst/>
          </a:prstGeom>
          <a:noFill/>
          <a:ln w="38100">
            <a:solidFill>
              <a:srgbClr val="FF0000"/>
            </a:solidFill>
            <a:round/>
            <a:headEnd/>
            <a:tailEnd type="triangle" w="med" len="med"/>
          </a:ln>
        </p:spPr>
        <p:txBody>
          <a:bodyPr/>
          <a:lstStyle/>
          <a:p>
            <a:endParaRPr lang="en-US"/>
          </a:p>
        </p:txBody>
      </p:sp>
      <p:sp>
        <p:nvSpPr>
          <p:cNvPr id="18445" name="Line 11"/>
          <p:cNvSpPr>
            <a:spLocks noChangeShapeType="1"/>
          </p:cNvSpPr>
          <p:nvPr/>
        </p:nvSpPr>
        <p:spPr bwMode="auto">
          <a:xfrm flipH="1">
            <a:off x="3886200" y="2438400"/>
            <a:ext cx="2819400" cy="3733800"/>
          </a:xfrm>
          <a:prstGeom prst="line">
            <a:avLst/>
          </a:prstGeom>
          <a:noFill/>
          <a:ln w="38100">
            <a:solidFill>
              <a:srgbClr val="FF0000"/>
            </a:solidFill>
            <a:round/>
            <a:headEnd/>
            <a:tailEnd type="triangle" w="med" len="med"/>
          </a:ln>
        </p:spPr>
        <p:txBody>
          <a:bodyPr/>
          <a:lstStyle/>
          <a:p>
            <a:endParaRPr lang="en-US"/>
          </a:p>
        </p:txBody>
      </p:sp>
      <p:sp>
        <p:nvSpPr>
          <p:cNvPr id="18446" name="Line 12"/>
          <p:cNvSpPr>
            <a:spLocks noChangeShapeType="1"/>
          </p:cNvSpPr>
          <p:nvPr/>
        </p:nvSpPr>
        <p:spPr bwMode="auto">
          <a:xfrm flipH="1">
            <a:off x="5410200" y="2438400"/>
            <a:ext cx="1295400" cy="609600"/>
          </a:xfrm>
          <a:prstGeom prst="line">
            <a:avLst/>
          </a:prstGeom>
          <a:noFill/>
          <a:ln w="38100">
            <a:solidFill>
              <a:srgbClr val="FF0000"/>
            </a:solidFill>
            <a:round/>
            <a:headEnd/>
            <a:tailEnd type="triangle" w="med" len="med"/>
          </a:ln>
        </p:spPr>
        <p:txBody>
          <a:bodyPr/>
          <a:lstStyle/>
          <a:p>
            <a:endParaRPr lang="en-US"/>
          </a:p>
        </p:txBody>
      </p:sp>
      <p:sp>
        <p:nvSpPr>
          <p:cNvPr id="18447" name="Line 13"/>
          <p:cNvSpPr>
            <a:spLocks noChangeShapeType="1"/>
          </p:cNvSpPr>
          <p:nvPr/>
        </p:nvSpPr>
        <p:spPr bwMode="auto">
          <a:xfrm flipV="1">
            <a:off x="609600" y="3200400"/>
            <a:ext cx="1219200" cy="1143000"/>
          </a:xfrm>
          <a:prstGeom prst="line">
            <a:avLst/>
          </a:prstGeom>
          <a:noFill/>
          <a:ln w="38100">
            <a:solidFill>
              <a:srgbClr val="FF0000"/>
            </a:solidFill>
            <a:round/>
            <a:headEnd/>
            <a:tailEnd type="triangle" w="med" len="med"/>
          </a:ln>
        </p:spPr>
        <p:txBody>
          <a:bodyPr/>
          <a:lstStyle/>
          <a:p>
            <a:endParaRPr lang="en-US"/>
          </a:p>
        </p:txBody>
      </p:sp>
      <p:sp>
        <p:nvSpPr>
          <p:cNvPr id="18448" name="Oval 14"/>
          <p:cNvSpPr>
            <a:spLocks noChangeArrowheads="1"/>
          </p:cNvSpPr>
          <p:nvPr/>
        </p:nvSpPr>
        <p:spPr bwMode="auto">
          <a:xfrm>
            <a:off x="6629400" y="1524000"/>
            <a:ext cx="2057400" cy="1905000"/>
          </a:xfrm>
          <a:prstGeom prst="ellipse">
            <a:avLst/>
          </a:prstGeom>
          <a:solidFill>
            <a:schemeClr val="bg1"/>
          </a:solidFill>
          <a:ln w="9525">
            <a:solidFill>
              <a:schemeClr val="tx1"/>
            </a:solidFill>
            <a:round/>
            <a:headEnd/>
            <a:tailEnd/>
          </a:ln>
        </p:spPr>
        <p:txBody>
          <a:bodyPr wrap="none" anchor="ctr"/>
          <a:lstStyle/>
          <a:p>
            <a:r>
              <a:rPr lang="en-US" b="1">
                <a:latin typeface="Arial" charset="0"/>
              </a:rPr>
              <a:t>Margin-1 inch</a:t>
            </a:r>
          </a:p>
        </p:txBody>
      </p:sp>
      <p:sp>
        <p:nvSpPr>
          <p:cNvPr id="18449" name="Rectangle 15"/>
          <p:cNvSpPr>
            <a:spLocks noChangeArrowheads="1"/>
          </p:cNvSpPr>
          <p:nvPr/>
        </p:nvSpPr>
        <p:spPr bwMode="auto">
          <a:xfrm>
            <a:off x="228600" y="4343400"/>
            <a:ext cx="609600" cy="2286000"/>
          </a:xfrm>
          <a:prstGeom prst="rect">
            <a:avLst/>
          </a:prstGeom>
          <a:solidFill>
            <a:schemeClr val="bg1"/>
          </a:solidFill>
          <a:ln w="9525">
            <a:solidFill>
              <a:schemeClr val="tx1"/>
            </a:solidFill>
            <a:miter lim="800000"/>
            <a:headEnd/>
            <a:tailEnd/>
          </a:ln>
        </p:spPr>
        <p:txBody>
          <a:bodyPr wrap="none" anchor="ctr"/>
          <a:lstStyle/>
          <a:p>
            <a:r>
              <a:rPr lang="en-US" b="1">
                <a:latin typeface="Arial" charset="0"/>
              </a:rPr>
              <a:t>1.5</a:t>
            </a:r>
          </a:p>
          <a:p>
            <a:r>
              <a:rPr lang="en-US" b="1">
                <a:latin typeface="Arial" charset="0"/>
              </a:rPr>
              <a:t>inch</a:t>
            </a:r>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BD7872A-0D6B-455C-9EC0-C76F30A17942}" type="slidenum">
              <a:rPr lang="en-US" smtClean="0"/>
              <a:pPr/>
              <a:t>25</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6550" y="391885"/>
            <a:ext cx="6704075" cy="6154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41216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8490" y="274638"/>
            <a:ext cx="7448309" cy="1143000"/>
          </a:xfrm>
        </p:spPr>
        <p:style>
          <a:lnRef idx="3">
            <a:schemeClr val="lt1"/>
          </a:lnRef>
          <a:fillRef idx="1">
            <a:schemeClr val="accent2"/>
          </a:fillRef>
          <a:effectRef idx="1">
            <a:schemeClr val="accent2"/>
          </a:effectRef>
          <a:fontRef idx="minor">
            <a:schemeClr val="lt1"/>
          </a:fontRef>
        </p:style>
        <p:txBody>
          <a:bodyPr/>
          <a:lstStyle/>
          <a:p>
            <a:r>
              <a:rPr lang="en-US" b="1" dirty="0" smtClean="0"/>
              <a:t>Designing Title Page</a:t>
            </a:r>
            <a:endParaRPr lang="en-US" b="1" dirty="0"/>
          </a:p>
        </p:txBody>
      </p:sp>
      <p:sp>
        <p:nvSpPr>
          <p:cNvPr id="5" name="Content Placeholder 4"/>
          <p:cNvSpPr>
            <a:spLocks noGrp="1"/>
          </p:cNvSpPr>
          <p:nvPr>
            <p:ph idx="1"/>
          </p:nvPr>
        </p:nvSpPr>
        <p:spPr>
          <a:xfrm>
            <a:off x="1655180" y="1600200"/>
            <a:ext cx="7031620" cy="4525963"/>
          </a:xfrm>
        </p:spPr>
        <p:txBody>
          <a:bodyPr>
            <a:normAutofit fontScale="85000" lnSpcReduction="10000"/>
          </a:bodyPr>
          <a:lstStyle/>
          <a:p>
            <a:r>
              <a:rPr lang="en-US" b="1" dirty="0"/>
              <a:t>the full title </a:t>
            </a:r>
            <a:r>
              <a:rPr lang="en-US" dirty="0"/>
              <a:t>(</a:t>
            </a:r>
            <a:r>
              <a:rPr lang="en-US" dirty="0" err="1"/>
              <a:t>centred</a:t>
            </a:r>
            <a:r>
              <a:rPr lang="en-US" dirty="0"/>
              <a:t>, in bold or upper case)</a:t>
            </a:r>
          </a:p>
          <a:p>
            <a:r>
              <a:rPr lang="en-US" dirty="0" smtClean="0"/>
              <a:t> </a:t>
            </a:r>
            <a:r>
              <a:rPr lang="en-US" b="1" dirty="0"/>
              <a:t>the </a:t>
            </a:r>
            <a:r>
              <a:rPr lang="en-US" b="1" dirty="0" smtClean="0"/>
              <a:t>person/organization </a:t>
            </a:r>
            <a:r>
              <a:rPr lang="en-US" b="1" dirty="0"/>
              <a:t>it was prepared for</a:t>
            </a:r>
            <a:r>
              <a:rPr lang="en-US" dirty="0"/>
              <a:t> (optional)</a:t>
            </a:r>
          </a:p>
          <a:p>
            <a:r>
              <a:rPr lang="en-US" b="1" dirty="0" smtClean="0"/>
              <a:t>the </a:t>
            </a:r>
            <a:r>
              <a:rPr lang="en-US" b="1" dirty="0"/>
              <a:t>person or people who prepared it </a:t>
            </a:r>
            <a:r>
              <a:rPr lang="en-US" dirty="0"/>
              <a:t>(and student numbers where required)</a:t>
            </a:r>
          </a:p>
          <a:p>
            <a:r>
              <a:rPr lang="en-US" b="1" dirty="0" smtClean="0"/>
              <a:t>the </a:t>
            </a:r>
            <a:r>
              <a:rPr lang="en-US" b="1" dirty="0"/>
              <a:t>due date </a:t>
            </a:r>
          </a:p>
          <a:p>
            <a:r>
              <a:rPr lang="en-US" dirty="0" smtClean="0"/>
              <a:t>the </a:t>
            </a:r>
            <a:r>
              <a:rPr lang="en-US" dirty="0"/>
              <a:t>lecturer/tutor’s name</a:t>
            </a:r>
          </a:p>
          <a:p>
            <a:r>
              <a:rPr lang="en-US" b="1" dirty="0" smtClean="0"/>
              <a:t>the </a:t>
            </a:r>
            <a:r>
              <a:rPr lang="en-US" b="1" dirty="0"/>
              <a:t>name of the subject </a:t>
            </a:r>
            <a:r>
              <a:rPr lang="en-US" dirty="0"/>
              <a:t>(and its code)</a:t>
            </a:r>
          </a:p>
          <a:p>
            <a:r>
              <a:rPr lang="en-US" dirty="0" smtClean="0"/>
              <a:t>no </a:t>
            </a:r>
            <a:r>
              <a:rPr lang="en-US" dirty="0"/>
              <a:t>page number (but is </a:t>
            </a:r>
            <a:r>
              <a:rPr lang="en-US" dirty="0" smtClean="0"/>
              <a:t>counted/represented </a:t>
            </a:r>
            <a:r>
              <a:rPr lang="en-US" dirty="0"/>
              <a:t>as a </a:t>
            </a:r>
            <a:r>
              <a:rPr lang="en-US" dirty="0" smtClean="0"/>
              <a:t>page- i)</a:t>
            </a:r>
            <a:endParaRPr lang="en-US" dirty="0"/>
          </a:p>
        </p:txBody>
      </p:sp>
      <p:sp>
        <p:nvSpPr>
          <p:cNvPr id="3" name="Slide Number Placeholder 2"/>
          <p:cNvSpPr>
            <a:spLocks noGrp="1"/>
          </p:cNvSpPr>
          <p:nvPr>
            <p:ph type="sldNum" sz="quarter" idx="12"/>
          </p:nvPr>
        </p:nvSpPr>
        <p:spPr/>
        <p:txBody>
          <a:bodyPr/>
          <a:lstStyle/>
          <a:p>
            <a:fld id="{0BD7872A-0D6B-455C-9EC0-C76F30A17942}" type="slidenum">
              <a:rPr lang="en-US" smtClean="0"/>
              <a:pPr/>
              <a:t>26</a:t>
            </a:fld>
            <a:endParaRPr lang="en-US" dirty="0"/>
          </a:p>
        </p:txBody>
      </p:sp>
    </p:spTree>
    <p:extLst>
      <p:ext uri="{BB962C8B-B14F-4D97-AF65-F5344CB8AC3E}">
        <p14:creationId xmlns:p14="http://schemas.microsoft.com/office/powerpoint/2010/main" xmlns="" val="1248585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D06A513-A397-4B0C-B1C1-89245E0363F3}" type="slidenum">
              <a:rPr lang="en-US"/>
              <a:pPr>
                <a:defRPr/>
              </a:pPr>
              <a:t>27</a:t>
            </a:fld>
            <a:endParaRPr lang="en-US" dirty="0"/>
          </a:p>
        </p:txBody>
      </p:sp>
      <p:sp>
        <p:nvSpPr>
          <p:cNvPr id="19460" name="Rectangle 2"/>
          <p:cNvSpPr>
            <a:spLocks noGrp="1" noChangeArrowheads="1"/>
          </p:cNvSpPr>
          <p:nvPr>
            <p:ph type="title"/>
          </p:nvPr>
        </p:nvSpPr>
        <p:spPr>
          <a:xfrm>
            <a:off x="1883229" y="661983"/>
            <a:ext cx="5924550" cy="5581651"/>
          </a:xfrm>
          <a:solidFill>
            <a:schemeClr val="bg1"/>
          </a:solidFill>
          <a:ln w="28575">
            <a:solidFill>
              <a:schemeClr val="tx1"/>
            </a:solidFill>
          </a:ln>
        </p:spPr>
        <p:txBody>
          <a:bodyPr>
            <a:normAutofit fontScale="90000"/>
          </a:bodyPr>
          <a:lstStyle/>
          <a:p>
            <a:pPr eaLnBrk="1" hangingPunct="1"/>
            <a:r>
              <a:rPr lang="en-US" sz="2000" dirty="0" smtClean="0">
                <a:latin typeface="Bookman Old Style" pitchFamily="18" charset="0"/>
              </a:rPr>
              <a:t/>
            </a:r>
            <a:br>
              <a:rPr lang="en-US" sz="2000" dirty="0" smtClean="0">
                <a:latin typeface="Bookman Old Style" pitchFamily="18" charset="0"/>
              </a:rPr>
            </a:br>
            <a:r>
              <a:rPr lang="en-US" sz="2000" dirty="0" smtClean="0">
                <a:latin typeface="Bookman Old Style" pitchFamily="18" charset="0"/>
              </a:rPr>
              <a:t/>
            </a:r>
            <a:br>
              <a:rPr lang="en-US" sz="2000" dirty="0" smtClean="0">
                <a:latin typeface="Bookman Old Style" pitchFamily="18" charset="0"/>
              </a:rPr>
            </a:br>
            <a:r>
              <a:rPr lang="en-US" sz="2200" b="1" dirty="0" smtClean="0">
                <a:solidFill>
                  <a:schemeClr val="tx1"/>
                </a:solidFill>
                <a:latin typeface="Bookman Old Style" pitchFamily="18" charset="0"/>
              </a:rPr>
              <a:t>IMPLEMENTING E-BOOKS</a:t>
            </a:r>
            <a:br>
              <a:rPr lang="en-US" sz="2200" b="1" dirty="0" smtClean="0">
                <a:solidFill>
                  <a:schemeClr val="tx1"/>
                </a:solidFill>
                <a:latin typeface="Bookman Old Style" pitchFamily="18" charset="0"/>
              </a:rPr>
            </a:br>
            <a:r>
              <a:rPr lang="en-US" sz="2200" b="1" dirty="0" smtClean="0">
                <a:solidFill>
                  <a:schemeClr val="tx1"/>
                </a:solidFill>
                <a:latin typeface="Bookman Old Style" pitchFamily="18" charset="0"/>
              </a:rPr>
              <a:t> IN SQU:</a:t>
            </a:r>
            <a:br>
              <a:rPr lang="en-US" sz="2200" b="1" dirty="0" smtClean="0">
                <a:solidFill>
                  <a:schemeClr val="tx1"/>
                </a:solidFill>
                <a:latin typeface="Bookman Old Style" pitchFamily="18" charset="0"/>
              </a:rPr>
            </a:br>
            <a:r>
              <a:rPr lang="en-US" sz="2200" b="1" dirty="0" smtClean="0">
                <a:solidFill>
                  <a:schemeClr val="tx1"/>
                </a:solidFill>
                <a:latin typeface="Bookman Old Style" pitchFamily="18" charset="0"/>
              </a:rPr>
              <a:t>A RECOMMENDATORY</a:t>
            </a:r>
            <a:br>
              <a:rPr lang="en-US" sz="2200" b="1" dirty="0" smtClean="0">
                <a:solidFill>
                  <a:schemeClr val="tx1"/>
                </a:solidFill>
                <a:latin typeface="Bookman Old Style" pitchFamily="18" charset="0"/>
              </a:rPr>
            </a:br>
            <a:r>
              <a:rPr lang="en-US" sz="2200" b="1" dirty="0" smtClean="0">
                <a:solidFill>
                  <a:schemeClr val="tx1"/>
                </a:solidFill>
                <a:latin typeface="Bookman Old Style" pitchFamily="18" charset="0"/>
              </a:rPr>
              <a:t>REPORT</a:t>
            </a:r>
            <a:r>
              <a:rPr lang="en-US" sz="2800" b="1" dirty="0" smtClean="0">
                <a:solidFill>
                  <a:schemeClr val="tx1"/>
                </a:solidFill>
                <a:latin typeface="Bookman Old Style" pitchFamily="18" charset="0"/>
              </a:rPr>
              <a:t/>
            </a:r>
            <a:br>
              <a:rPr lang="en-US" sz="2800" b="1" dirty="0" smtClean="0">
                <a:solidFill>
                  <a:schemeClr val="tx1"/>
                </a:solidFill>
                <a:latin typeface="Bookman Old Style" pitchFamily="18" charset="0"/>
              </a:rPr>
            </a:br>
            <a:r>
              <a:rPr lang="en-US" sz="2000" dirty="0" smtClean="0">
                <a:latin typeface="Bookman Old Style" pitchFamily="18" charset="0"/>
              </a:rPr>
              <a:t/>
            </a:r>
            <a:br>
              <a:rPr lang="en-US" sz="2000" dirty="0" smtClean="0">
                <a:latin typeface="Bookman Old Style" pitchFamily="18" charset="0"/>
              </a:rPr>
            </a:br>
            <a:r>
              <a:rPr lang="en-US" sz="1600" dirty="0" smtClean="0">
                <a:solidFill>
                  <a:schemeClr val="tx1"/>
                </a:solidFill>
              </a:rPr>
              <a:t>Prepared for:</a:t>
            </a:r>
            <a:br>
              <a:rPr lang="en-US" sz="1600" dirty="0" smtClean="0">
                <a:solidFill>
                  <a:schemeClr val="tx1"/>
                </a:solidFill>
              </a:rPr>
            </a:br>
            <a:r>
              <a:rPr lang="en-US" sz="1600" dirty="0" smtClean="0">
                <a:solidFill>
                  <a:schemeClr val="tx1"/>
                </a:solidFill>
                <a:latin typeface="Monotype Corsiva" pitchFamily="66" charset="0"/>
              </a:rPr>
              <a:t/>
            </a:r>
            <a:br>
              <a:rPr lang="en-US" sz="1600" dirty="0" smtClean="0">
                <a:solidFill>
                  <a:schemeClr val="tx1"/>
                </a:solidFill>
                <a:latin typeface="Monotype Corsiva" pitchFamily="66" charset="0"/>
              </a:rPr>
            </a:br>
            <a:r>
              <a:rPr lang="en-US" sz="1300" i="1" dirty="0" smtClean="0">
                <a:solidFill>
                  <a:schemeClr val="tx1"/>
                </a:solidFill>
                <a:latin typeface="Arial" pitchFamily="34" charset="0"/>
                <a:cs typeface="Arial" pitchFamily="34" charset="0"/>
              </a:rPr>
              <a:t>Ms. Minu </a:t>
            </a:r>
            <a:r>
              <a:rPr lang="en-US" sz="1300" i="1" dirty="0" err="1" smtClean="0">
                <a:solidFill>
                  <a:schemeClr val="tx1"/>
                </a:solidFill>
                <a:latin typeface="Arial" pitchFamily="34" charset="0"/>
                <a:cs typeface="Arial" pitchFamily="34" charset="0"/>
              </a:rPr>
              <a:t>Jobby</a:t>
            </a:r>
            <a:r>
              <a:rPr lang="en-US" sz="1300" i="1" dirty="0" smtClean="0">
                <a:solidFill>
                  <a:schemeClr val="tx1"/>
                </a:solidFill>
                <a:latin typeface="Arial" pitchFamily="34" charset="0"/>
                <a:cs typeface="Arial" pitchFamily="34" charset="0"/>
              </a:rPr>
              <a:t>, Lecturer, Business Communications Area</a:t>
            </a:r>
            <a:br>
              <a:rPr lang="en-US" sz="1300" i="1" dirty="0" smtClean="0">
                <a:solidFill>
                  <a:schemeClr val="tx1"/>
                </a:solidFill>
                <a:latin typeface="Arial" pitchFamily="34" charset="0"/>
                <a:cs typeface="Arial" pitchFamily="34" charset="0"/>
              </a:rPr>
            </a:br>
            <a:r>
              <a:rPr lang="en-US" sz="1300" i="1" dirty="0" smtClean="0">
                <a:solidFill>
                  <a:schemeClr val="tx1"/>
                </a:solidFill>
                <a:latin typeface="Arial" pitchFamily="34" charset="0"/>
                <a:cs typeface="Arial" pitchFamily="34" charset="0"/>
              </a:rPr>
              <a:t>       College of Economics &amp; Political Science, Sultan </a:t>
            </a:r>
            <a:r>
              <a:rPr lang="en-US" sz="1300" i="1" dirty="0" err="1" smtClean="0">
                <a:solidFill>
                  <a:schemeClr val="tx1"/>
                </a:solidFill>
                <a:latin typeface="Arial" pitchFamily="34" charset="0"/>
                <a:cs typeface="Arial" pitchFamily="34" charset="0"/>
              </a:rPr>
              <a:t>Qaboos</a:t>
            </a:r>
            <a:r>
              <a:rPr lang="en-US" sz="1300" i="1" dirty="0" smtClean="0">
                <a:solidFill>
                  <a:schemeClr val="tx1"/>
                </a:solidFill>
                <a:latin typeface="Arial" pitchFamily="34" charset="0"/>
                <a:cs typeface="Arial" pitchFamily="34" charset="0"/>
              </a:rPr>
              <a:t> University</a:t>
            </a:r>
            <a:br>
              <a:rPr lang="en-US" sz="1300" i="1" dirty="0" smtClean="0">
                <a:solidFill>
                  <a:schemeClr val="tx1"/>
                </a:solidFill>
                <a:latin typeface="Arial" pitchFamily="34" charset="0"/>
                <a:cs typeface="Arial" pitchFamily="34" charset="0"/>
              </a:rPr>
            </a:br>
            <a:r>
              <a:rPr lang="en-US" sz="1600" dirty="0" smtClean="0">
                <a:latin typeface="Monotype Corsiva" pitchFamily="66" charset="0"/>
              </a:rPr>
              <a:t/>
            </a:r>
            <a:br>
              <a:rPr lang="en-US" sz="1600" dirty="0" smtClean="0">
                <a:latin typeface="Monotype Corsiva" pitchFamily="66" charset="0"/>
              </a:rPr>
            </a:br>
            <a:r>
              <a:rPr lang="en-US" sz="1600" dirty="0" smtClean="0">
                <a:latin typeface="Monotype Corsiva" pitchFamily="66" charset="0"/>
              </a:rPr>
              <a:t/>
            </a:r>
            <a:br>
              <a:rPr lang="en-US" sz="1600" dirty="0" smtClean="0">
                <a:latin typeface="Monotype Corsiva" pitchFamily="66" charset="0"/>
              </a:rPr>
            </a:br>
            <a:r>
              <a:rPr lang="en-US" sz="1600" dirty="0" smtClean="0">
                <a:latin typeface="Monotype Corsiva" pitchFamily="66" charset="0"/>
              </a:rPr>
              <a:t/>
            </a:r>
            <a:br>
              <a:rPr lang="en-US" sz="1600" dirty="0" smtClean="0">
                <a:latin typeface="Monotype Corsiva" pitchFamily="66" charset="0"/>
              </a:rPr>
            </a:br>
            <a:r>
              <a:rPr lang="en-US" sz="1600" dirty="0" smtClean="0">
                <a:latin typeface="Monotype Corsiva" pitchFamily="66" charset="0"/>
              </a:rPr>
              <a:t/>
            </a:r>
            <a:br>
              <a:rPr lang="en-US" sz="1600" dirty="0" smtClean="0">
                <a:latin typeface="Monotype Corsiva" pitchFamily="66" charset="0"/>
              </a:rPr>
            </a:br>
            <a:r>
              <a:rPr lang="en-US" sz="1600" dirty="0" smtClean="0">
                <a:latin typeface="Monotype Corsiva" pitchFamily="66" charset="0"/>
              </a:rPr>
              <a:t/>
            </a:r>
            <a:br>
              <a:rPr lang="en-US" sz="1600" dirty="0" smtClean="0">
                <a:latin typeface="Monotype Corsiva" pitchFamily="66" charset="0"/>
              </a:rPr>
            </a:br>
            <a:r>
              <a:rPr lang="en-US" sz="1600" dirty="0" smtClean="0">
                <a:latin typeface="Monotype Corsiva" pitchFamily="66" charset="0"/>
              </a:rPr>
              <a:t/>
            </a:r>
            <a:br>
              <a:rPr lang="en-US" sz="1600" dirty="0" smtClean="0">
                <a:latin typeface="Monotype Corsiva" pitchFamily="66" charset="0"/>
              </a:rPr>
            </a:br>
            <a:r>
              <a:rPr lang="en-US" sz="1600" dirty="0" smtClean="0">
                <a:solidFill>
                  <a:schemeClr val="tx1"/>
                </a:solidFill>
              </a:rPr>
              <a:t>Prepared by:</a:t>
            </a:r>
            <a:br>
              <a:rPr lang="en-US" sz="1600" dirty="0" smtClean="0">
                <a:solidFill>
                  <a:schemeClr val="tx1"/>
                </a:solidFill>
              </a:rPr>
            </a:br>
            <a:r>
              <a:rPr lang="en-US" sz="1600" dirty="0" smtClean="0">
                <a:solidFill>
                  <a:schemeClr val="tx1"/>
                </a:solidFill>
                <a:latin typeface="Monotype Corsiva" pitchFamily="66" charset="0"/>
              </a:rPr>
              <a:t/>
            </a:r>
            <a:br>
              <a:rPr lang="en-US" sz="1600" dirty="0" smtClean="0">
                <a:solidFill>
                  <a:schemeClr val="tx1"/>
                </a:solidFill>
                <a:latin typeface="Monotype Corsiva" pitchFamily="66" charset="0"/>
              </a:rPr>
            </a:br>
            <a:r>
              <a:rPr lang="en-US" sz="1300" dirty="0" err="1" smtClean="0">
                <a:solidFill>
                  <a:schemeClr val="tx1"/>
                </a:solidFill>
                <a:latin typeface="Arial" pitchFamily="34" charset="0"/>
                <a:cs typeface="Arial" pitchFamily="34" charset="0"/>
              </a:rPr>
              <a:t>Sanaa</a:t>
            </a:r>
            <a:r>
              <a:rPr lang="en-US" sz="1300" dirty="0" smtClean="0">
                <a:solidFill>
                  <a:schemeClr val="tx1"/>
                </a:solidFill>
                <a:latin typeface="Arial" pitchFamily="34" charset="0"/>
                <a:cs typeface="Arial" pitchFamily="34" charset="0"/>
              </a:rPr>
              <a:t> Ahmed (ID # 85467), College of Economics &amp; Political Science,</a:t>
            </a:r>
            <a:br>
              <a:rPr lang="en-US" sz="1300" dirty="0" smtClean="0">
                <a:solidFill>
                  <a:schemeClr val="tx1"/>
                </a:solidFill>
                <a:latin typeface="Arial" pitchFamily="34" charset="0"/>
                <a:cs typeface="Arial" pitchFamily="34" charset="0"/>
              </a:rPr>
            </a:br>
            <a:r>
              <a:rPr lang="en-US" sz="1300" dirty="0" smtClean="0">
                <a:solidFill>
                  <a:schemeClr val="tx1"/>
                </a:solidFill>
                <a:latin typeface="Arial" pitchFamily="34" charset="0"/>
                <a:cs typeface="Arial" pitchFamily="34" charset="0"/>
              </a:rPr>
              <a:t>     Sultan </a:t>
            </a:r>
            <a:r>
              <a:rPr lang="en-US" sz="1300" dirty="0" err="1" smtClean="0">
                <a:solidFill>
                  <a:schemeClr val="tx1"/>
                </a:solidFill>
                <a:latin typeface="Arial" pitchFamily="34" charset="0"/>
                <a:cs typeface="Arial" pitchFamily="34" charset="0"/>
              </a:rPr>
              <a:t>Qaboos</a:t>
            </a:r>
            <a:r>
              <a:rPr lang="en-US" sz="1300" dirty="0" smtClean="0">
                <a:solidFill>
                  <a:schemeClr val="tx1"/>
                </a:solidFill>
                <a:latin typeface="Arial" pitchFamily="34" charset="0"/>
                <a:cs typeface="Arial" pitchFamily="34" charset="0"/>
              </a:rPr>
              <a:t> University</a:t>
            </a:r>
            <a:r>
              <a:rPr lang="en-US" sz="1600" dirty="0" smtClean="0">
                <a:solidFill>
                  <a:schemeClr val="tx1"/>
                </a:solidFill>
                <a:latin typeface="Monotype Corsiva" pitchFamily="66" charset="0"/>
              </a:rPr>
              <a:t/>
            </a:r>
            <a:br>
              <a:rPr lang="en-US" sz="1600" dirty="0" smtClean="0">
                <a:solidFill>
                  <a:schemeClr val="tx1"/>
                </a:solidFill>
                <a:latin typeface="Monotype Corsiva" pitchFamily="66" charset="0"/>
              </a:rPr>
            </a:br>
            <a:r>
              <a:rPr lang="en-US" sz="2000" dirty="0" smtClean="0">
                <a:latin typeface="Bookman Old Style" pitchFamily="18" charset="0"/>
              </a:rPr>
              <a:t/>
            </a:r>
            <a:br>
              <a:rPr lang="en-US" sz="2000" dirty="0" smtClean="0">
                <a:latin typeface="Bookman Old Style" pitchFamily="18" charset="0"/>
              </a:rPr>
            </a:br>
            <a:r>
              <a:rPr lang="en-US" sz="2000" b="1" dirty="0" smtClean="0">
                <a:solidFill>
                  <a:schemeClr val="tx1"/>
                </a:solidFill>
              </a:rPr>
              <a:t>MARCH 10, 2014</a:t>
            </a:r>
            <a:r>
              <a:rPr lang="en-US" sz="2000" b="1" dirty="0" smtClean="0">
                <a:solidFill>
                  <a:schemeClr val="tx1"/>
                </a:solidFill>
                <a:latin typeface="Monotype Corsiva" pitchFamily="66" charset="0"/>
              </a:rPr>
              <a:t/>
            </a:r>
            <a:br>
              <a:rPr lang="en-US" sz="2000" b="1" dirty="0" smtClean="0">
                <a:solidFill>
                  <a:schemeClr val="tx1"/>
                </a:solidFill>
                <a:latin typeface="Monotype Corsiva" pitchFamily="66" charset="0"/>
              </a:rPr>
            </a:br>
            <a:r>
              <a:rPr lang="en-US" sz="2000" dirty="0" smtClean="0">
                <a:latin typeface="Bookman Old Style" pitchFamily="18" charset="0"/>
              </a:rPr>
              <a:t/>
            </a:r>
            <a:br>
              <a:rPr lang="en-US" sz="2000" dirty="0" smtClean="0">
                <a:latin typeface="Bookman Old Style" pitchFamily="18" charset="0"/>
              </a:rPr>
            </a:br>
            <a:endParaRPr lang="en-US" sz="2000" dirty="0" smtClean="0">
              <a:latin typeface="Bookman Old Style" pitchFamily="18" charset="0"/>
            </a:endParaRPr>
          </a:p>
        </p:txBody>
      </p:sp>
      <p:pic>
        <p:nvPicPr>
          <p:cNvPr id="19461" name="Picture 7" descr="http://www.squ.edu.om/lan/SQULogo5.gif"/>
          <p:cNvPicPr>
            <a:picLocks noChangeAspect="1" noChangeArrowheads="1"/>
          </p:cNvPicPr>
          <p:nvPr/>
        </p:nvPicPr>
        <p:blipFill>
          <a:blip r:embed="rId2" cstate="print"/>
          <a:srcRect/>
          <a:stretch>
            <a:fillRect/>
          </a:stretch>
        </p:blipFill>
        <p:spPr bwMode="auto">
          <a:xfrm>
            <a:off x="4305782" y="3429000"/>
            <a:ext cx="927445" cy="1131797"/>
          </a:xfrm>
          <a:prstGeom prst="rect">
            <a:avLst/>
          </a:prstGeom>
          <a:noFill/>
          <a:ln w="9525">
            <a:noFill/>
            <a:miter lim="800000"/>
            <a:headEnd/>
            <a:tailEnd/>
          </a:ln>
        </p:spPr>
      </p:pic>
      <p:sp>
        <p:nvSpPr>
          <p:cNvPr id="19462" name="Rectangle 9"/>
          <p:cNvSpPr>
            <a:spLocks noChangeArrowheads="1"/>
          </p:cNvSpPr>
          <p:nvPr/>
        </p:nvSpPr>
        <p:spPr bwMode="auto">
          <a:xfrm>
            <a:off x="1066800" y="0"/>
            <a:ext cx="381000" cy="6858000"/>
          </a:xfrm>
          <a:prstGeom prst="rect">
            <a:avLst/>
          </a:prstGeom>
          <a:solidFill>
            <a:schemeClr val="bg1"/>
          </a:solidFill>
          <a:ln w="9525">
            <a:noFill/>
            <a:miter lim="800000"/>
            <a:headEnd/>
            <a:tailEnd/>
          </a:ln>
        </p:spPr>
        <p:txBody>
          <a:bodyPr wrap="none" anchor="ctr"/>
          <a:lstStyle/>
          <a:p>
            <a:endParaRPr lang="en-US"/>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343" y="624114"/>
            <a:ext cx="7322457" cy="793524"/>
          </a:xfrm>
        </p:spPr>
        <p:style>
          <a:lnRef idx="3">
            <a:schemeClr val="lt1"/>
          </a:lnRef>
          <a:fillRef idx="1">
            <a:schemeClr val="accent6"/>
          </a:fillRef>
          <a:effectRef idx="1">
            <a:schemeClr val="accent6"/>
          </a:effectRef>
          <a:fontRef idx="minor">
            <a:schemeClr val="lt1"/>
          </a:fontRef>
        </p:style>
        <p:txBody>
          <a:bodyPr/>
          <a:lstStyle/>
          <a:p>
            <a:r>
              <a:rPr lang="en-US" b="1" dirty="0" smtClean="0"/>
              <a:t>THE ABSTRACT</a:t>
            </a:r>
            <a:endParaRPr lang="en-US" dirty="0"/>
          </a:p>
        </p:txBody>
      </p:sp>
      <p:sp>
        <p:nvSpPr>
          <p:cNvPr id="3" name="Content Placeholder 2"/>
          <p:cNvSpPr>
            <a:spLocks noGrp="1"/>
          </p:cNvSpPr>
          <p:nvPr>
            <p:ph idx="1"/>
          </p:nvPr>
        </p:nvSpPr>
        <p:spPr>
          <a:xfrm>
            <a:off x="1905000" y="1600200"/>
            <a:ext cx="6781800" cy="4525963"/>
          </a:xfrm>
        </p:spPr>
        <p:txBody>
          <a:bodyPr/>
          <a:lstStyle/>
          <a:p>
            <a:r>
              <a:rPr lang="en-US" dirty="0" smtClean="0"/>
              <a:t>To inform reader what is discussed in report</a:t>
            </a:r>
          </a:p>
          <a:p>
            <a:r>
              <a:rPr lang="en-US" dirty="0" smtClean="0"/>
              <a:t>Technical summary of document in complete sentences</a:t>
            </a:r>
          </a:p>
          <a:p>
            <a:r>
              <a:rPr lang="en-US" dirty="0" smtClean="0"/>
              <a:t>2 types of abstract: </a:t>
            </a:r>
            <a:r>
              <a:rPr lang="en-US" b="1" dirty="0" smtClean="0"/>
              <a:t>Descriptive Abstract &amp; Informative Abstract</a:t>
            </a:r>
          </a:p>
          <a:p>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33424"/>
            <a:ext cx="7162800" cy="866776"/>
          </a:xfrm>
        </p:spPr>
        <p:txBody>
          <a:bodyPr>
            <a:normAutofit fontScale="90000"/>
          </a:bodyPr>
          <a:lstStyle/>
          <a:p>
            <a:r>
              <a:rPr lang="en-US" b="1" dirty="0" smtClean="0">
                <a:solidFill>
                  <a:srgbClr val="FF0000"/>
                </a:solidFill>
              </a:rPr>
              <a:t>Difference between Informative and Descriptive Abstracts</a:t>
            </a:r>
            <a:endParaRPr lang="en-US" b="1" dirty="0"/>
          </a:p>
        </p:txBody>
      </p:sp>
      <p:sp>
        <p:nvSpPr>
          <p:cNvPr id="3" name="Content Placeholder 2"/>
          <p:cNvSpPr>
            <a:spLocks noGrp="1"/>
          </p:cNvSpPr>
          <p:nvPr>
            <p:ph idx="1"/>
          </p:nvPr>
        </p:nvSpPr>
        <p:spPr>
          <a:xfrm>
            <a:off x="1771650" y="1914525"/>
            <a:ext cx="6915150" cy="4211638"/>
          </a:xfrm>
        </p:spPr>
        <p:txBody>
          <a:bodyPr>
            <a:normAutofit lnSpcReduction="10000"/>
          </a:bodyPr>
          <a:lstStyle/>
          <a:p>
            <a:pPr>
              <a:lnSpc>
                <a:spcPct val="90000"/>
              </a:lnSpc>
            </a:pPr>
            <a:r>
              <a:rPr lang="en-US" dirty="0" smtClean="0"/>
              <a:t>Informative Abstract is another name for </a:t>
            </a:r>
            <a:r>
              <a:rPr lang="en-US" i="1" dirty="0" smtClean="0"/>
              <a:t>Summary</a:t>
            </a:r>
          </a:p>
          <a:p>
            <a:pPr>
              <a:lnSpc>
                <a:spcPct val="90000"/>
              </a:lnSpc>
            </a:pPr>
            <a:r>
              <a:rPr lang="en-US" dirty="0" smtClean="0"/>
              <a:t>IA gives readers conclusions and indicates the results or causes</a:t>
            </a:r>
          </a:p>
          <a:p>
            <a:pPr>
              <a:lnSpc>
                <a:spcPct val="90000"/>
              </a:lnSpc>
            </a:pPr>
            <a:r>
              <a:rPr lang="en-US" dirty="0" smtClean="0"/>
              <a:t>DA also called as topical/indicative/table of contents abstract</a:t>
            </a:r>
          </a:p>
          <a:p>
            <a:pPr>
              <a:lnSpc>
                <a:spcPct val="90000"/>
              </a:lnSpc>
            </a:pPr>
            <a:r>
              <a:rPr lang="en-US" dirty="0" smtClean="0"/>
              <a:t>DA-short; it provides information on what topic a work discusses.</a:t>
            </a:r>
          </a:p>
          <a:p>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25582777"/>
              </p:ext>
            </p:extLst>
          </p:nvPr>
        </p:nvGraphicFramePr>
        <p:xfrm>
          <a:off x="1180618" y="1600200"/>
          <a:ext cx="750618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a:xfrm>
            <a:off x="3124200" y="6356350"/>
            <a:ext cx="2895600" cy="365125"/>
          </a:xfrm>
        </p:spPr>
        <p:txBody>
          <a:bodyPr/>
          <a:lstStyle/>
          <a:p>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3</a:t>
            </a:fld>
            <a:endParaRPr lang="en-US"/>
          </a:p>
        </p:txBody>
      </p:sp>
    </p:spTree>
    <p:extLst>
      <p:ext uri="{BB962C8B-B14F-4D97-AF65-F5344CB8AC3E}">
        <p14:creationId xmlns:p14="http://schemas.microsoft.com/office/powerpoint/2010/main" xmlns="" val="2780981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942" y="551542"/>
            <a:ext cx="7220857" cy="866095"/>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sz="6000" b="1" dirty="0" smtClean="0"/>
              <a:t>Descriptive Abstract</a:t>
            </a:r>
            <a:endParaRPr lang="en-GB" sz="6000" b="1" dirty="0"/>
          </a:p>
        </p:txBody>
      </p:sp>
      <p:sp>
        <p:nvSpPr>
          <p:cNvPr id="3" name="Content Placeholder 2"/>
          <p:cNvSpPr>
            <a:spLocks noGrp="1"/>
          </p:cNvSpPr>
          <p:nvPr>
            <p:ph idx="1"/>
          </p:nvPr>
        </p:nvSpPr>
        <p:spPr>
          <a:xfrm>
            <a:off x="1857374" y="1600200"/>
            <a:ext cx="6829425" cy="4525963"/>
          </a:xfrm>
        </p:spPr>
        <p:txBody>
          <a:bodyPr>
            <a:normAutofit fontScale="92500" lnSpcReduction="20000"/>
          </a:bodyPr>
          <a:lstStyle/>
          <a:p>
            <a:pPr marL="582930" indent="-514350"/>
            <a:r>
              <a:rPr lang="en-US" dirty="0" smtClean="0"/>
              <a:t>Used when you do not  have much space</a:t>
            </a:r>
          </a:p>
          <a:p>
            <a:pPr marL="582930" indent="-514350"/>
            <a:r>
              <a:rPr lang="en-US" dirty="0" smtClean="0"/>
              <a:t>Only summarizes the kinds of information in the  report</a:t>
            </a:r>
          </a:p>
          <a:p>
            <a:pPr marL="582930" indent="-514350"/>
            <a:r>
              <a:rPr lang="en-US" dirty="0" smtClean="0"/>
              <a:t>Does  not provide summary of findings</a:t>
            </a:r>
          </a:p>
          <a:p>
            <a:pPr marL="582930" indent="-514350"/>
            <a:r>
              <a:rPr lang="en-US" b="1" u="sng" dirty="0" smtClean="0"/>
              <a:t>Parts</a:t>
            </a:r>
          </a:p>
          <a:p>
            <a:pPr marL="912114" lvl="1" indent="-514350"/>
            <a:r>
              <a:rPr lang="en-US" i="1" dirty="0" smtClean="0"/>
              <a:t>State the problem</a:t>
            </a:r>
          </a:p>
          <a:p>
            <a:pPr marL="912114" lvl="1" indent="-514350"/>
            <a:r>
              <a:rPr lang="en-US" i="1" dirty="0" smtClean="0"/>
              <a:t>State the purpose of the study/research</a:t>
            </a:r>
          </a:p>
          <a:p>
            <a:pPr marL="912114" lvl="1" indent="-514350"/>
            <a:r>
              <a:rPr lang="en-US" i="1" dirty="0" smtClean="0"/>
              <a:t>The scope of the study (what is covered and what is not covered)</a:t>
            </a:r>
          </a:p>
          <a:p>
            <a:pPr marL="912114" lvl="1" indent="-514350"/>
            <a:r>
              <a:rPr lang="en-US" i="1" dirty="0" smtClean="0"/>
              <a:t>Keywords</a:t>
            </a:r>
            <a:endParaRPr lang="en-GB" i="1" dirty="0"/>
          </a:p>
        </p:txBody>
      </p:sp>
      <p:sp>
        <p:nvSpPr>
          <p:cNvPr id="5" name="Slide Number Placeholder 4"/>
          <p:cNvSpPr>
            <a:spLocks noGrp="1"/>
          </p:cNvSpPr>
          <p:nvPr>
            <p:ph type="sldNum" sz="quarter" idx="12"/>
          </p:nvPr>
        </p:nvSpPr>
        <p:spPr/>
        <p:txBody>
          <a:bodyPr/>
          <a:lstStyle/>
          <a:p>
            <a:fld id="{DF7C8169-B80B-4EEB-AE1F-6D4DE3540690}" type="slidenum">
              <a:rPr lang="en-GB" smtClean="0"/>
              <a:pPr/>
              <a:t>30</a:t>
            </a:fld>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857" y="522514"/>
            <a:ext cx="7307943" cy="895124"/>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sz="6600" b="1" dirty="0" smtClean="0"/>
              <a:t>Informative Abstract</a:t>
            </a:r>
            <a:endParaRPr lang="en-GB" sz="6600" b="1" dirty="0"/>
          </a:p>
        </p:txBody>
      </p:sp>
      <p:sp>
        <p:nvSpPr>
          <p:cNvPr id="3" name="Content Placeholder 2"/>
          <p:cNvSpPr>
            <a:spLocks noGrp="1"/>
          </p:cNvSpPr>
          <p:nvPr>
            <p:ph idx="1"/>
          </p:nvPr>
        </p:nvSpPr>
        <p:spPr>
          <a:xfrm>
            <a:off x="2114550" y="1600200"/>
            <a:ext cx="6572250" cy="4525963"/>
          </a:xfrm>
        </p:spPr>
        <p:txBody>
          <a:bodyPr>
            <a:normAutofit fontScale="92500" lnSpcReduction="20000"/>
          </a:bodyPr>
          <a:lstStyle/>
          <a:p>
            <a:pPr marL="514350" indent="-514350"/>
            <a:r>
              <a:rPr lang="en-US" dirty="0" smtClean="0"/>
              <a:t>Presents the  main </a:t>
            </a:r>
            <a:r>
              <a:rPr lang="en-US" b="1" u="sng" dirty="0" smtClean="0"/>
              <a:t>findings</a:t>
            </a:r>
            <a:r>
              <a:rPr lang="en-US" dirty="0" smtClean="0"/>
              <a:t>  in brief</a:t>
            </a:r>
          </a:p>
          <a:p>
            <a:pPr marL="514350" indent="-514350"/>
            <a:r>
              <a:rPr lang="en-US" b="1" u="sng" dirty="0" smtClean="0"/>
              <a:t>Parts</a:t>
            </a:r>
          </a:p>
          <a:p>
            <a:pPr marL="843534" lvl="1" indent="-514350"/>
            <a:r>
              <a:rPr lang="en-US" i="1" dirty="0" smtClean="0"/>
              <a:t>B</a:t>
            </a:r>
            <a:r>
              <a:rPr lang="en-US" i="1" dirty="0" smtClean="0">
                <a:solidFill>
                  <a:schemeClr val="tx1"/>
                </a:solidFill>
                <a:latin typeface="+mn-lt"/>
                <a:ea typeface="+mn-ea"/>
                <a:cs typeface="+mn-cs"/>
              </a:rPr>
              <a:t>ackground </a:t>
            </a:r>
          </a:p>
          <a:p>
            <a:pPr marL="843534" lvl="1" indent="-514350"/>
            <a:r>
              <a:rPr lang="en-US" i="1" dirty="0" smtClean="0"/>
              <a:t>T</a:t>
            </a:r>
            <a:r>
              <a:rPr lang="en-US" i="1" dirty="0" smtClean="0">
                <a:solidFill>
                  <a:schemeClr val="tx1"/>
                </a:solidFill>
                <a:latin typeface="+mn-lt"/>
                <a:ea typeface="+mn-ea"/>
                <a:cs typeface="+mn-cs"/>
              </a:rPr>
              <a:t>he problem (Main Question) </a:t>
            </a:r>
            <a:endParaRPr lang="en-GB" i="1" dirty="0" smtClean="0">
              <a:solidFill>
                <a:schemeClr val="tx1"/>
              </a:solidFill>
              <a:latin typeface="+mn-lt"/>
              <a:ea typeface="+mn-ea"/>
              <a:cs typeface="+mn-cs"/>
            </a:endParaRPr>
          </a:p>
          <a:p>
            <a:pPr marL="843534" lvl="1" indent="-514350"/>
            <a:r>
              <a:rPr lang="en-US" i="1" dirty="0" smtClean="0"/>
              <a:t>W</a:t>
            </a:r>
            <a:r>
              <a:rPr lang="en-US" i="1" dirty="0" smtClean="0">
                <a:solidFill>
                  <a:schemeClr val="tx1"/>
                </a:solidFill>
                <a:latin typeface="+mn-lt"/>
                <a:ea typeface="+mn-ea"/>
                <a:cs typeface="+mn-cs"/>
              </a:rPr>
              <a:t>hat the report does </a:t>
            </a:r>
          </a:p>
          <a:p>
            <a:pPr marL="1170432" lvl="2" indent="-514350"/>
            <a:r>
              <a:rPr lang="en-US" i="1" dirty="0" smtClean="0">
                <a:solidFill>
                  <a:schemeClr val="tx1"/>
                </a:solidFill>
                <a:latin typeface="+mn-lt"/>
                <a:ea typeface="+mn-ea"/>
                <a:cs typeface="+mn-cs"/>
              </a:rPr>
              <a:t>Research type</a:t>
            </a:r>
          </a:p>
          <a:p>
            <a:pPr marL="1170432" lvl="2" indent="-514350"/>
            <a:r>
              <a:rPr lang="en-US" i="1" dirty="0" smtClean="0">
                <a:ea typeface="+mn-ea"/>
              </a:rPr>
              <a:t>Report type: informative, analytical, recommendatory</a:t>
            </a:r>
          </a:p>
          <a:p>
            <a:pPr marL="1170432" lvl="2" indent="-514350"/>
            <a:r>
              <a:rPr lang="en-US" i="1" dirty="0" smtClean="0">
                <a:solidFill>
                  <a:schemeClr val="tx1"/>
                </a:solidFill>
                <a:latin typeface="+mn-lt"/>
                <a:ea typeface="+mn-ea"/>
                <a:cs typeface="+mn-cs"/>
              </a:rPr>
              <a:t>Lists the main conclusions or findings</a:t>
            </a:r>
            <a:endParaRPr lang="en-GB" i="1" dirty="0" smtClean="0">
              <a:solidFill>
                <a:schemeClr val="tx1"/>
              </a:solidFill>
              <a:latin typeface="+mn-lt"/>
              <a:ea typeface="+mn-ea"/>
              <a:cs typeface="+mn-cs"/>
            </a:endParaRPr>
          </a:p>
          <a:p>
            <a:pPr marL="843534" lvl="1" indent="-514350"/>
            <a:r>
              <a:rPr lang="en-US" i="1" dirty="0" smtClean="0">
                <a:solidFill>
                  <a:schemeClr val="tx1"/>
                </a:solidFill>
                <a:latin typeface="+mn-lt"/>
                <a:ea typeface="+mn-ea"/>
                <a:cs typeface="+mn-cs"/>
              </a:rPr>
              <a:t>Keywords</a:t>
            </a:r>
            <a:endParaRPr lang="en-US" i="1" dirty="0" smtClean="0"/>
          </a:p>
          <a:p>
            <a:pPr marL="1170432" lvl="2" indent="-514350"/>
            <a:r>
              <a:rPr lang="en-US" i="1" dirty="0" smtClean="0">
                <a:solidFill>
                  <a:schemeClr val="tx1"/>
                </a:solidFill>
                <a:latin typeface="+mn-lt"/>
                <a:ea typeface="+mn-ea"/>
                <a:cs typeface="+mn-cs"/>
              </a:rPr>
              <a:t>Some important concepts in the report</a:t>
            </a:r>
          </a:p>
          <a:p>
            <a:pPr marL="514350" lvl="0" indent="-514350">
              <a:buNone/>
            </a:pPr>
            <a:endParaRPr lang="en-US" dirty="0" smtClean="0">
              <a:solidFill>
                <a:schemeClr val="tx1"/>
              </a:solidFill>
              <a:latin typeface="+mn-lt"/>
              <a:ea typeface="+mn-ea"/>
              <a:cs typeface="+mn-cs"/>
            </a:endParaRPr>
          </a:p>
        </p:txBody>
      </p:sp>
      <p:sp>
        <p:nvSpPr>
          <p:cNvPr id="5" name="Slide Number Placeholder 4"/>
          <p:cNvSpPr>
            <a:spLocks noGrp="1"/>
          </p:cNvSpPr>
          <p:nvPr>
            <p:ph type="sldNum" sz="quarter" idx="12"/>
          </p:nvPr>
        </p:nvSpPr>
        <p:spPr/>
        <p:txBody>
          <a:bodyPr/>
          <a:lstStyle/>
          <a:p>
            <a:pPr>
              <a:defRPr/>
            </a:pPr>
            <a:fld id="{A686224E-5270-4A69-B867-3827EFDDD23B}"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098" y="798653"/>
            <a:ext cx="7060558" cy="5922821"/>
          </a:xfrm>
        </p:spPr>
        <p:txBody>
          <a:bodyPr>
            <a:normAutofit fontScale="47500" lnSpcReduction="20000"/>
          </a:bodyPr>
          <a:lstStyle/>
          <a:p>
            <a:pPr marL="0" indent="0">
              <a:buNone/>
            </a:pPr>
            <a:r>
              <a:rPr lang="en-US" b="1" dirty="0" smtClean="0"/>
              <a:t>ABSTRACT</a:t>
            </a:r>
            <a:endParaRPr lang="en-US" b="1" dirty="0"/>
          </a:p>
          <a:p>
            <a:pPr marL="0" indent="0">
              <a:buNone/>
            </a:pPr>
            <a:r>
              <a:rPr lang="en-US" sz="3400" b="1" dirty="0">
                <a:solidFill>
                  <a:srgbClr val="FF0000"/>
                </a:solidFill>
              </a:rPr>
              <a:t>This report examines the nature and disposition of 3,458 ethics cases</a:t>
            </a:r>
          </a:p>
          <a:p>
            <a:pPr marL="0" indent="0">
              <a:buNone/>
            </a:pPr>
            <a:r>
              <a:rPr lang="en-US" sz="3400" b="1" dirty="0">
                <a:solidFill>
                  <a:srgbClr val="FF0000"/>
                </a:solidFill>
              </a:rPr>
              <a:t>handled companywide by CGF Aircraft Corporation’s ethics officers and</a:t>
            </a:r>
          </a:p>
          <a:p>
            <a:pPr marL="0" indent="0">
              <a:buNone/>
            </a:pPr>
            <a:r>
              <a:rPr lang="en-US" sz="3400" b="1" dirty="0">
                <a:solidFill>
                  <a:srgbClr val="FF0000"/>
                </a:solidFill>
              </a:rPr>
              <a:t>managers during 20--</a:t>
            </a:r>
            <a:r>
              <a:rPr lang="en-US" sz="3400" dirty="0"/>
              <a:t>. </a:t>
            </a:r>
            <a:r>
              <a:rPr lang="en-US" sz="3400" b="1" dirty="0">
                <a:solidFill>
                  <a:srgbClr val="7030A0"/>
                </a:solidFill>
              </a:rPr>
              <a:t>The purpose of this annual report is to provide the</a:t>
            </a:r>
          </a:p>
          <a:p>
            <a:pPr marL="0" indent="0">
              <a:buNone/>
            </a:pPr>
            <a:r>
              <a:rPr lang="en-US" sz="3400" b="1" dirty="0">
                <a:solidFill>
                  <a:srgbClr val="7030A0"/>
                </a:solidFill>
              </a:rPr>
              <a:t>Ethics and Business Conduct Committee with the information necessary for</a:t>
            </a:r>
          </a:p>
          <a:p>
            <a:pPr marL="0" indent="0">
              <a:buNone/>
            </a:pPr>
            <a:r>
              <a:rPr lang="en-US" sz="3400" b="1" dirty="0">
                <a:solidFill>
                  <a:srgbClr val="7030A0"/>
                </a:solidFill>
              </a:rPr>
              <a:t>assessing the effectiveness of the Ethics Program’s first year of operation.</a:t>
            </a:r>
          </a:p>
          <a:p>
            <a:pPr marL="0" indent="0">
              <a:buNone/>
            </a:pPr>
            <a:r>
              <a:rPr lang="en-US" sz="3400" b="1" dirty="0">
                <a:solidFill>
                  <a:srgbClr val="7030A0"/>
                </a:solidFill>
              </a:rPr>
              <a:t>Records maintained by ethics officers and managers of all contacts were</a:t>
            </a:r>
          </a:p>
          <a:p>
            <a:pPr marL="0" indent="0">
              <a:buNone/>
            </a:pPr>
            <a:r>
              <a:rPr lang="en-US" sz="3400" b="1" dirty="0">
                <a:solidFill>
                  <a:srgbClr val="7030A0"/>
                </a:solidFill>
              </a:rPr>
              <a:t>compiled and categorized into two main types: (1) major ethics cases, or</a:t>
            </a:r>
          </a:p>
          <a:p>
            <a:pPr marL="0" indent="0">
              <a:buNone/>
            </a:pPr>
            <a:r>
              <a:rPr lang="en-US" sz="3400" b="1" dirty="0">
                <a:solidFill>
                  <a:srgbClr val="7030A0"/>
                </a:solidFill>
              </a:rPr>
              <a:t>cases involving serious violations of company policies or illegal conduct,</a:t>
            </a:r>
          </a:p>
          <a:p>
            <a:pPr marL="0" indent="0">
              <a:buNone/>
            </a:pPr>
            <a:r>
              <a:rPr lang="en-US" sz="3400" b="1" dirty="0">
                <a:solidFill>
                  <a:srgbClr val="7030A0"/>
                </a:solidFill>
              </a:rPr>
              <a:t>and (2) minor ethics cases, or cases not involving serious policy violations</a:t>
            </a:r>
          </a:p>
          <a:p>
            <a:pPr marL="0" indent="0">
              <a:buNone/>
            </a:pPr>
            <a:r>
              <a:rPr lang="en-US" sz="3400" b="1" dirty="0">
                <a:solidFill>
                  <a:srgbClr val="7030A0"/>
                </a:solidFill>
              </a:rPr>
              <a:t>or illegal conduct. This report provides examples of the types of cases</a:t>
            </a:r>
          </a:p>
          <a:p>
            <a:pPr marL="0" indent="0">
              <a:buNone/>
            </a:pPr>
            <a:r>
              <a:rPr lang="en-US" sz="3400" b="1" dirty="0">
                <a:solidFill>
                  <a:srgbClr val="7030A0"/>
                </a:solidFill>
              </a:rPr>
              <a:t>handled in each category and </a:t>
            </a:r>
            <a:r>
              <a:rPr lang="en-US" sz="3400" b="1" u="sng" dirty="0">
                <a:solidFill>
                  <a:srgbClr val="7030A0"/>
                </a:solidFill>
              </a:rPr>
              <a:t>analyzes </a:t>
            </a:r>
            <a:r>
              <a:rPr lang="en-US" sz="3400" b="1" dirty="0">
                <a:solidFill>
                  <a:srgbClr val="7030A0"/>
                </a:solidFill>
              </a:rPr>
              <a:t>the disposition of 30 substantiated</a:t>
            </a:r>
          </a:p>
          <a:p>
            <a:pPr marL="0" indent="0">
              <a:buNone/>
            </a:pPr>
            <a:r>
              <a:rPr lang="en-US" sz="3400" b="1" dirty="0">
                <a:solidFill>
                  <a:srgbClr val="7030A0"/>
                </a:solidFill>
              </a:rPr>
              <a:t>major ethics cases. </a:t>
            </a:r>
            <a:r>
              <a:rPr lang="en-US" sz="3400" b="1" dirty="0">
                <a:solidFill>
                  <a:srgbClr val="00B050"/>
                </a:solidFill>
              </a:rPr>
              <a:t>Recommendations for planning for the second year of</a:t>
            </a:r>
          </a:p>
          <a:p>
            <a:pPr marL="0" indent="0">
              <a:buNone/>
            </a:pPr>
            <a:r>
              <a:rPr lang="en-US" sz="3400" b="1" dirty="0">
                <a:solidFill>
                  <a:srgbClr val="00B050"/>
                </a:solidFill>
              </a:rPr>
              <a:t>the Ethics Program are (1) continuing the channels of communication now</a:t>
            </a:r>
          </a:p>
          <a:p>
            <a:pPr marL="0" indent="0">
              <a:buNone/>
            </a:pPr>
            <a:r>
              <a:rPr lang="en-US" sz="3400" b="1" dirty="0">
                <a:solidFill>
                  <a:srgbClr val="00B050"/>
                </a:solidFill>
              </a:rPr>
              <a:t>available in the Ethics Program, (2) increasing financial and technical support</a:t>
            </a:r>
          </a:p>
          <a:p>
            <a:pPr marL="0" indent="0">
              <a:buNone/>
            </a:pPr>
            <a:r>
              <a:rPr lang="en-US" sz="3400" b="1" dirty="0">
                <a:solidFill>
                  <a:srgbClr val="00B050"/>
                </a:solidFill>
              </a:rPr>
              <a:t>for the Ethics Hotline, (3) disseminating the annual ethics report in</a:t>
            </a:r>
          </a:p>
          <a:p>
            <a:pPr marL="0" indent="0">
              <a:buNone/>
            </a:pPr>
            <a:r>
              <a:rPr lang="en-US" sz="3400" b="1" dirty="0">
                <a:solidFill>
                  <a:srgbClr val="00B050"/>
                </a:solidFill>
              </a:rPr>
              <a:t>some form to employees to ensure employees’ awareness of the company’s</a:t>
            </a:r>
          </a:p>
          <a:p>
            <a:pPr marL="0" indent="0">
              <a:buNone/>
            </a:pPr>
            <a:r>
              <a:rPr lang="en-US" sz="3400" b="1" dirty="0">
                <a:solidFill>
                  <a:srgbClr val="00B050"/>
                </a:solidFill>
              </a:rPr>
              <a:t>commitment to uphold its Ethics Policies and Procedures, and (4) implementing</a:t>
            </a:r>
          </a:p>
          <a:p>
            <a:pPr marL="0" indent="0">
              <a:buNone/>
            </a:pPr>
            <a:r>
              <a:rPr lang="en-US" sz="3400" b="1" dirty="0">
                <a:solidFill>
                  <a:srgbClr val="00B050"/>
                </a:solidFill>
              </a:rPr>
              <a:t>some measure of recognition for ethical behavior to promote and</a:t>
            </a:r>
          </a:p>
          <a:p>
            <a:pPr marL="0" indent="0">
              <a:buNone/>
            </a:pPr>
            <a:r>
              <a:rPr lang="en-US" sz="3400" b="1" dirty="0">
                <a:solidFill>
                  <a:srgbClr val="00B050"/>
                </a:solidFill>
              </a:rPr>
              <a:t>reward ethical conduct.</a:t>
            </a:r>
          </a:p>
        </p:txBody>
      </p:sp>
      <p:sp>
        <p:nvSpPr>
          <p:cNvPr id="5" name="Slide Number Placeholder 4"/>
          <p:cNvSpPr>
            <a:spLocks noGrp="1"/>
          </p:cNvSpPr>
          <p:nvPr>
            <p:ph type="sldNum" sz="quarter" idx="12"/>
          </p:nvPr>
        </p:nvSpPr>
        <p:spPr/>
        <p:txBody>
          <a:bodyPr/>
          <a:lstStyle/>
          <a:p>
            <a:fld id="{0BD7872A-0D6B-455C-9EC0-C76F30A17942}" type="slidenum">
              <a:rPr lang="en-US" smtClean="0"/>
              <a:pPr/>
              <a:t>32</a:t>
            </a:fld>
            <a:endParaRPr lang="en-US"/>
          </a:p>
        </p:txBody>
      </p:sp>
    </p:spTree>
    <p:extLst>
      <p:ext uri="{BB962C8B-B14F-4D97-AF65-F5344CB8AC3E}">
        <p14:creationId xmlns:p14="http://schemas.microsoft.com/office/powerpoint/2010/main" xmlns="" val="667881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942" y="609600"/>
            <a:ext cx="7220857" cy="808038"/>
          </a:xfrm>
        </p:spPr>
        <p:style>
          <a:lnRef idx="3">
            <a:schemeClr val="lt1"/>
          </a:lnRef>
          <a:fillRef idx="1">
            <a:schemeClr val="accent6"/>
          </a:fillRef>
          <a:effectRef idx="1">
            <a:schemeClr val="accent6"/>
          </a:effectRef>
          <a:fontRef idx="minor">
            <a:schemeClr val="lt1"/>
          </a:fontRef>
        </p:style>
        <p:txBody>
          <a:bodyPr>
            <a:noAutofit/>
          </a:bodyPr>
          <a:lstStyle/>
          <a:p>
            <a:r>
              <a:rPr lang="en-US" sz="4800" b="1" dirty="0" smtClean="0"/>
              <a:t>THE TABLE OF CONTENTS</a:t>
            </a:r>
            <a:endParaRPr lang="en-US" sz="4800" dirty="0"/>
          </a:p>
        </p:txBody>
      </p:sp>
      <p:sp>
        <p:nvSpPr>
          <p:cNvPr id="3" name="Content Placeholder 2"/>
          <p:cNvSpPr>
            <a:spLocks noGrp="1"/>
          </p:cNvSpPr>
          <p:nvPr>
            <p:ph idx="1"/>
          </p:nvPr>
        </p:nvSpPr>
        <p:spPr>
          <a:xfrm>
            <a:off x="2095500" y="1600200"/>
            <a:ext cx="6591300" cy="4525963"/>
          </a:xfrm>
        </p:spPr>
        <p:txBody>
          <a:bodyPr/>
          <a:lstStyle/>
          <a:p>
            <a:pPr>
              <a:lnSpc>
                <a:spcPct val="90000"/>
              </a:lnSpc>
            </a:pPr>
            <a:r>
              <a:rPr lang="en-US" dirty="0" smtClean="0"/>
              <a:t>Helps readers find information they want</a:t>
            </a:r>
          </a:p>
          <a:p>
            <a:pPr>
              <a:lnSpc>
                <a:spcPct val="90000"/>
              </a:lnSpc>
            </a:pPr>
            <a:r>
              <a:rPr lang="en-US" dirty="0" smtClean="0"/>
              <a:t>To help readers find the scope and organization of the document</a:t>
            </a:r>
          </a:p>
          <a:p>
            <a:pPr>
              <a:lnSpc>
                <a:spcPct val="90000"/>
              </a:lnSpc>
            </a:pPr>
            <a:r>
              <a:rPr lang="en-US" i="1" dirty="0" smtClean="0"/>
              <a:t>A list of all the contents of the report with page numbers</a:t>
            </a:r>
          </a:p>
          <a:p>
            <a:pPr>
              <a:lnSpc>
                <a:spcPct val="90000"/>
              </a:lnSpc>
            </a:pPr>
            <a:r>
              <a:rPr lang="en-US" dirty="0" smtClean="0"/>
              <a:t>Table of Contents is always constructed last……Why?</a:t>
            </a:r>
          </a:p>
          <a:p>
            <a:endParaRPr lang="en-US"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886" y="595086"/>
            <a:ext cx="7278914" cy="822552"/>
          </a:xfrm>
        </p:spPr>
        <p:style>
          <a:lnRef idx="3">
            <a:schemeClr val="lt1"/>
          </a:lnRef>
          <a:fillRef idx="1">
            <a:schemeClr val="accent6"/>
          </a:fillRef>
          <a:effectRef idx="1">
            <a:schemeClr val="accent6"/>
          </a:effectRef>
          <a:fontRef idx="minor">
            <a:schemeClr val="lt1"/>
          </a:fontRef>
        </p:style>
        <p:txBody>
          <a:bodyPr/>
          <a:lstStyle/>
          <a:p>
            <a:r>
              <a:rPr lang="en-US" b="1" dirty="0" smtClean="0"/>
              <a:t>THE TABLE OF CONTENTS</a:t>
            </a:r>
            <a:endParaRPr lang="en-US" b="1" dirty="0"/>
          </a:p>
        </p:txBody>
      </p:sp>
      <p:sp>
        <p:nvSpPr>
          <p:cNvPr id="3" name="Content Placeholder 2"/>
          <p:cNvSpPr>
            <a:spLocks noGrp="1"/>
          </p:cNvSpPr>
          <p:nvPr>
            <p:ph idx="1"/>
          </p:nvPr>
        </p:nvSpPr>
        <p:spPr>
          <a:xfrm>
            <a:off x="1828800" y="1600200"/>
            <a:ext cx="6858000" cy="4525963"/>
          </a:xfrm>
        </p:spPr>
        <p:txBody>
          <a:bodyPr/>
          <a:lstStyle/>
          <a:p>
            <a:r>
              <a:rPr lang="en-US" dirty="0" smtClean="0"/>
              <a:t>Does not have an entry itself, although it represents as a page - </a:t>
            </a:r>
            <a:r>
              <a:rPr lang="en-US" i="1" dirty="0" smtClean="0"/>
              <a:t>iii</a:t>
            </a:r>
          </a:p>
          <a:p>
            <a:pPr marL="0" indent="0">
              <a:buNone/>
            </a:pPr>
            <a:endParaRPr lang="en-US" dirty="0" smtClean="0"/>
          </a:p>
          <a:p>
            <a:r>
              <a:rPr lang="en-US" dirty="0" smtClean="0"/>
              <a:t>Front matter is numbered using Roman numerals </a:t>
            </a:r>
            <a:r>
              <a:rPr lang="en-US" dirty="0" err="1" smtClean="0"/>
              <a:t>i,ii,iii</a:t>
            </a:r>
            <a:r>
              <a:rPr lang="en-US" dirty="0" smtClean="0"/>
              <a:t> centered at bottom of page. Body of report is numbered 1,2,3- upper outside corner of page</a:t>
            </a:r>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34</a:t>
            </a:fld>
            <a:endParaRPr lang="en-US"/>
          </a:p>
        </p:txBody>
      </p:sp>
    </p:spTree>
    <p:extLst>
      <p:ext uri="{BB962C8B-B14F-4D97-AF65-F5344CB8AC3E}">
        <p14:creationId xmlns:p14="http://schemas.microsoft.com/office/powerpoint/2010/main" xmlns="" val="889929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BD7872A-0D6B-455C-9EC0-C76F30A17942}" type="slidenum">
              <a:rPr lang="en-US" smtClean="0"/>
              <a:pPr/>
              <a:t>35</a:t>
            </a:fld>
            <a:endParaRPr lang="en-US"/>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91788" y="752474"/>
            <a:ext cx="5636870" cy="560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43321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5650" y="578735"/>
            <a:ext cx="6881149" cy="6142740"/>
          </a:xfrm>
        </p:spPr>
        <p:txBody>
          <a:bodyPr>
            <a:normAutofit fontScale="47500" lnSpcReduction="20000"/>
          </a:bodyPr>
          <a:lstStyle/>
          <a:p>
            <a:pPr marL="0" indent="0" algn="ctr">
              <a:buNone/>
            </a:pPr>
            <a:r>
              <a:rPr lang="en-US" b="1" dirty="0">
                <a:latin typeface="Arial" pitchFamily="34" charset="0"/>
                <a:cs typeface="Arial" pitchFamily="34" charset="0"/>
              </a:rPr>
              <a:t>TABLE OF CONTENTS</a:t>
            </a:r>
          </a:p>
          <a:p>
            <a:pPr marL="0" indent="0">
              <a:buNone/>
            </a:pPr>
            <a:r>
              <a:rPr lang="en-US" b="1" dirty="0">
                <a:latin typeface="Arial" pitchFamily="34" charset="0"/>
                <a:cs typeface="Arial" pitchFamily="34" charset="0"/>
              </a:rPr>
              <a:t>ACKNOWLEDGEMENTS</a:t>
            </a:r>
            <a:r>
              <a:rPr lang="en-US" dirty="0" smtClean="0">
                <a:latin typeface="Arial" pitchFamily="34" charset="0"/>
                <a:cs typeface="Arial" pitchFamily="34" charset="0"/>
              </a:rPr>
              <a:t>................................................................................ ii</a:t>
            </a:r>
          </a:p>
          <a:p>
            <a:pPr marL="0" indent="0">
              <a:buNone/>
            </a:pPr>
            <a:endParaRPr lang="en-US" dirty="0">
              <a:latin typeface="Arial" pitchFamily="34" charset="0"/>
              <a:cs typeface="Arial" pitchFamily="34" charset="0"/>
            </a:endParaRPr>
          </a:p>
          <a:p>
            <a:pPr marL="0" indent="0">
              <a:buNone/>
            </a:pPr>
            <a:r>
              <a:rPr lang="en-US" b="1" dirty="0">
                <a:latin typeface="Arial" pitchFamily="34" charset="0"/>
                <a:cs typeface="Arial" pitchFamily="34" charset="0"/>
              </a:rPr>
              <a:t>ABSTRACT</a:t>
            </a:r>
            <a:r>
              <a:rPr lang="en-US" dirty="0">
                <a:latin typeface="Arial" pitchFamily="34" charset="0"/>
                <a:cs typeface="Arial" pitchFamily="34" charset="0"/>
              </a:rPr>
              <a:t> </a:t>
            </a:r>
            <a:r>
              <a:rPr lang="en-US" dirty="0" smtClean="0">
                <a:latin typeface="Arial" pitchFamily="34" charset="0"/>
                <a:cs typeface="Arial" pitchFamily="34" charset="0"/>
              </a:rPr>
              <a:t>....................................................................................................  iv</a:t>
            </a:r>
          </a:p>
          <a:p>
            <a:pPr marL="0" indent="0">
              <a:buNone/>
            </a:pPr>
            <a:endParaRPr lang="en-US" dirty="0">
              <a:latin typeface="Arial" pitchFamily="34" charset="0"/>
              <a:cs typeface="Arial" pitchFamily="34" charset="0"/>
            </a:endParaRPr>
          </a:p>
          <a:p>
            <a:pPr marL="0" indent="0">
              <a:buNone/>
            </a:pPr>
            <a:r>
              <a:rPr lang="en-US" b="1" dirty="0">
                <a:latin typeface="Arial" pitchFamily="34" charset="0"/>
                <a:cs typeface="Arial" pitchFamily="34" charset="0"/>
              </a:rPr>
              <a:t>LIST OF ILLUSTRATIONS</a:t>
            </a:r>
            <a:r>
              <a:rPr lang="en-US" dirty="0" smtClean="0">
                <a:latin typeface="Arial" pitchFamily="34" charset="0"/>
                <a:cs typeface="Arial" pitchFamily="34" charset="0"/>
              </a:rPr>
              <a:t>............................................................................... xi</a:t>
            </a:r>
          </a:p>
          <a:p>
            <a:pPr marL="0" indent="0">
              <a:buNone/>
            </a:pPr>
            <a:endParaRPr lang="en-US" dirty="0">
              <a:latin typeface="Arial" pitchFamily="34" charset="0"/>
              <a:cs typeface="Arial" pitchFamily="34" charset="0"/>
            </a:endParaRPr>
          </a:p>
          <a:p>
            <a:pPr marL="0" indent="0">
              <a:buNone/>
            </a:pPr>
            <a:r>
              <a:rPr lang="en-US" b="1" dirty="0">
                <a:latin typeface="Arial" pitchFamily="34" charset="0"/>
                <a:cs typeface="Arial" pitchFamily="34" charset="0"/>
              </a:rPr>
              <a:t>LIST OF TABLES</a:t>
            </a:r>
            <a:r>
              <a:rPr lang="en-US" dirty="0" smtClean="0">
                <a:latin typeface="Arial" pitchFamily="34" charset="0"/>
                <a:cs typeface="Arial" pitchFamily="34" charset="0"/>
              </a:rPr>
              <a:t>...........................................................................................  xii</a:t>
            </a:r>
            <a:endParaRPr lang="en-US" b="1" dirty="0" smtClean="0">
              <a:solidFill>
                <a:srgbClr val="FF0000"/>
              </a:solidFill>
              <a:latin typeface="Arial" pitchFamily="34" charset="0"/>
              <a:cs typeface="Arial" pitchFamily="34" charset="0"/>
            </a:endParaRPr>
          </a:p>
          <a:p>
            <a:pPr marL="0" indent="0">
              <a:buNone/>
            </a:pPr>
            <a:endParaRPr lang="en-US" b="1" dirty="0" smtClean="0">
              <a:solidFill>
                <a:srgbClr val="FF0000"/>
              </a:solidFill>
              <a:latin typeface="Arial" pitchFamily="34" charset="0"/>
              <a:cs typeface="Arial" pitchFamily="34" charset="0"/>
            </a:endParaRPr>
          </a:p>
          <a:p>
            <a:pPr marL="0" indent="0">
              <a:buNone/>
            </a:pPr>
            <a:r>
              <a:rPr lang="en-US" b="1" dirty="0" smtClean="0">
                <a:solidFill>
                  <a:srgbClr val="FF0000"/>
                </a:solidFill>
                <a:latin typeface="Arial" pitchFamily="34" charset="0"/>
                <a:cs typeface="Arial" pitchFamily="34" charset="0"/>
              </a:rPr>
              <a:t>CHAPTER 1</a:t>
            </a:r>
            <a:r>
              <a:rPr lang="en-US" b="1" dirty="0">
                <a:solidFill>
                  <a:srgbClr val="FF0000"/>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Introduction</a:t>
            </a:r>
          </a:p>
          <a:p>
            <a:pPr marL="0" indent="0">
              <a:buNone/>
            </a:pPr>
            <a:endParaRPr lang="en-US" b="1" dirty="0">
              <a:solidFill>
                <a:srgbClr val="FF0000"/>
              </a:solidFill>
              <a:latin typeface="Arial" pitchFamily="34" charset="0"/>
              <a:cs typeface="Arial" pitchFamily="34" charset="0"/>
            </a:endParaRPr>
          </a:p>
          <a:p>
            <a:pPr marL="0" indent="0">
              <a:buNone/>
            </a:pPr>
            <a:r>
              <a:rPr lang="en-US" b="1" dirty="0" smtClean="0">
                <a:latin typeface="Arial" pitchFamily="34" charset="0"/>
                <a:cs typeface="Arial" pitchFamily="34" charset="0"/>
              </a:rPr>
              <a:t>    1.1</a:t>
            </a:r>
            <a:r>
              <a:rPr lang="en-US" b="1" dirty="0">
                <a:latin typeface="Arial" pitchFamily="34" charset="0"/>
                <a:cs typeface="Arial" pitchFamily="34" charset="0"/>
              </a:rPr>
              <a:t>. Research Problem </a:t>
            </a:r>
            <a:r>
              <a:rPr lang="en-US" b="1" dirty="0" smtClean="0">
                <a:latin typeface="Arial" pitchFamily="34" charset="0"/>
                <a:cs typeface="Arial" pitchFamily="34" charset="0"/>
              </a:rPr>
              <a:t>Definition …………………………………………   1</a:t>
            </a:r>
          </a:p>
          <a:p>
            <a:pPr marL="0" indent="0">
              <a:buNone/>
            </a:pPr>
            <a:endParaRPr lang="en-US" b="1" dirty="0">
              <a:latin typeface="Arial" pitchFamily="34" charset="0"/>
              <a:cs typeface="Arial" pitchFamily="34" charset="0"/>
            </a:endParaRPr>
          </a:p>
          <a:p>
            <a:pPr marL="0" indent="0">
              <a:buNone/>
            </a:pPr>
            <a:r>
              <a:rPr lang="en-US" b="1" dirty="0" smtClean="0">
                <a:latin typeface="Arial" pitchFamily="34" charset="0"/>
                <a:cs typeface="Arial" pitchFamily="34" charset="0"/>
              </a:rPr>
              <a:t>    1.2</a:t>
            </a:r>
            <a:r>
              <a:rPr lang="en-US" b="1" dirty="0">
                <a:latin typeface="Arial" pitchFamily="34" charset="0"/>
                <a:cs typeface="Arial" pitchFamily="34" charset="0"/>
              </a:rPr>
              <a:t>. Purpose, Goals, and Main Research </a:t>
            </a:r>
            <a:r>
              <a:rPr lang="en-US" b="1" dirty="0" smtClean="0">
                <a:latin typeface="Arial" pitchFamily="34" charset="0"/>
                <a:cs typeface="Arial" pitchFamily="34" charset="0"/>
              </a:rPr>
              <a:t>Hypothesis …………………   3</a:t>
            </a:r>
          </a:p>
          <a:p>
            <a:pPr marL="0" indent="0">
              <a:buNone/>
            </a:pPr>
            <a:endParaRPr lang="en-US" b="1" dirty="0">
              <a:latin typeface="Arial" pitchFamily="34" charset="0"/>
              <a:cs typeface="Arial" pitchFamily="34" charset="0"/>
            </a:endParaRPr>
          </a:p>
          <a:p>
            <a:pPr marL="0" indent="0">
              <a:buNone/>
            </a:pPr>
            <a:r>
              <a:rPr lang="en-US" b="1" dirty="0" smtClean="0">
                <a:latin typeface="Arial" pitchFamily="34" charset="0"/>
                <a:cs typeface="Arial" pitchFamily="34" charset="0"/>
              </a:rPr>
              <a:t>    1.3</a:t>
            </a:r>
            <a:r>
              <a:rPr lang="en-US" b="1" dirty="0">
                <a:latin typeface="Arial" pitchFamily="34" charset="0"/>
                <a:cs typeface="Arial" pitchFamily="34" charset="0"/>
              </a:rPr>
              <a:t>. </a:t>
            </a:r>
            <a:r>
              <a:rPr lang="en-US" b="1" dirty="0" smtClean="0">
                <a:latin typeface="Arial" pitchFamily="34" charset="0"/>
                <a:cs typeface="Arial" pitchFamily="34" charset="0"/>
              </a:rPr>
              <a:t>Methods……………………………………………………………………   5</a:t>
            </a:r>
          </a:p>
          <a:p>
            <a:pPr marL="0" indent="0">
              <a:buNone/>
            </a:pPr>
            <a:endParaRPr lang="en-US" b="1" dirty="0">
              <a:latin typeface="Arial" pitchFamily="34" charset="0"/>
              <a:cs typeface="Arial" pitchFamily="34" charset="0"/>
            </a:endParaRPr>
          </a:p>
          <a:p>
            <a:pPr marL="0" indent="0">
              <a:buNone/>
            </a:pPr>
            <a:r>
              <a:rPr lang="en-US" b="1" dirty="0" smtClean="0">
                <a:latin typeface="Arial" pitchFamily="34" charset="0"/>
                <a:cs typeface="Arial" pitchFamily="34" charset="0"/>
              </a:rPr>
              <a:t>    1.4</a:t>
            </a:r>
            <a:r>
              <a:rPr lang="en-US" b="1" dirty="0">
                <a:latin typeface="Arial" pitchFamily="34" charset="0"/>
                <a:cs typeface="Arial" pitchFamily="34" charset="0"/>
              </a:rPr>
              <a:t>. Potential </a:t>
            </a:r>
            <a:r>
              <a:rPr lang="en-US" b="1" dirty="0" smtClean="0">
                <a:latin typeface="Arial" pitchFamily="34" charset="0"/>
                <a:cs typeface="Arial" pitchFamily="34" charset="0"/>
              </a:rPr>
              <a:t>Contribution ………………………………………………….   6</a:t>
            </a:r>
          </a:p>
          <a:p>
            <a:pPr marL="0" indent="0">
              <a:buNone/>
            </a:pPr>
            <a:endParaRPr lang="en-US" b="1" dirty="0">
              <a:latin typeface="Arial" pitchFamily="34" charset="0"/>
              <a:cs typeface="Arial" pitchFamily="34" charset="0"/>
            </a:endParaRPr>
          </a:p>
          <a:p>
            <a:pPr marL="0" indent="0">
              <a:buNone/>
            </a:pPr>
            <a:r>
              <a:rPr lang="en-US" b="1" dirty="0" smtClean="0">
                <a:latin typeface="Arial" pitchFamily="34" charset="0"/>
                <a:cs typeface="Arial" pitchFamily="34" charset="0"/>
              </a:rPr>
              <a:t>    1.5</a:t>
            </a:r>
            <a:r>
              <a:rPr lang="en-US" b="1" dirty="0">
                <a:latin typeface="Arial" pitchFamily="34" charset="0"/>
                <a:cs typeface="Arial" pitchFamily="34" charset="0"/>
              </a:rPr>
              <a:t>. </a:t>
            </a:r>
            <a:r>
              <a:rPr lang="en-US" b="1" dirty="0" smtClean="0">
                <a:latin typeface="Arial" pitchFamily="34" charset="0"/>
                <a:cs typeface="Arial" pitchFamily="34" charset="0"/>
              </a:rPr>
              <a:t>Structure ………………………………………………………………….   8</a:t>
            </a:r>
          </a:p>
          <a:p>
            <a:pPr marL="0" indent="0">
              <a:buNone/>
            </a:pPr>
            <a:endParaRPr lang="en-US" b="1" dirty="0">
              <a:latin typeface="Arial" pitchFamily="34" charset="0"/>
              <a:cs typeface="Arial" pitchFamily="34" charset="0"/>
            </a:endParaRPr>
          </a:p>
          <a:p>
            <a:pPr marL="0" indent="0">
              <a:buNone/>
            </a:pPr>
            <a:r>
              <a:rPr lang="en-US" b="1" dirty="0" smtClean="0">
                <a:solidFill>
                  <a:srgbClr val="FF0000"/>
                </a:solidFill>
                <a:latin typeface="Arial" pitchFamily="34" charset="0"/>
                <a:cs typeface="Arial" pitchFamily="34" charset="0"/>
              </a:rPr>
              <a:t>CHAPTER 2</a:t>
            </a:r>
            <a:r>
              <a:rPr lang="en-US" b="1" dirty="0">
                <a:solidFill>
                  <a:srgbClr val="FF0000"/>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Leadership</a:t>
            </a:r>
            <a:r>
              <a:rPr lang="en-US" b="1" dirty="0">
                <a:solidFill>
                  <a:srgbClr val="FF0000"/>
                </a:solidFill>
                <a:latin typeface="Arial" pitchFamily="34" charset="0"/>
                <a:cs typeface="Arial" pitchFamily="34" charset="0"/>
              </a:rPr>
              <a:t>: Literature </a:t>
            </a:r>
            <a:r>
              <a:rPr lang="en-US" b="1" dirty="0" smtClean="0">
                <a:solidFill>
                  <a:srgbClr val="FF0000"/>
                </a:solidFill>
                <a:latin typeface="Arial" pitchFamily="34" charset="0"/>
                <a:cs typeface="Arial" pitchFamily="34" charset="0"/>
              </a:rPr>
              <a:t>Review</a:t>
            </a:r>
          </a:p>
          <a:p>
            <a:pPr marL="0" indent="0">
              <a:buNone/>
            </a:pPr>
            <a:endParaRPr lang="en-US" b="1" dirty="0">
              <a:solidFill>
                <a:srgbClr val="FF0000"/>
              </a:solidFill>
              <a:latin typeface="Arial" pitchFamily="34" charset="0"/>
              <a:cs typeface="Arial" pitchFamily="34" charset="0"/>
            </a:endParaRPr>
          </a:p>
          <a:p>
            <a:pPr marL="0" indent="0">
              <a:buNone/>
            </a:pPr>
            <a:r>
              <a:rPr lang="en-US" b="1" dirty="0" smtClean="0">
                <a:latin typeface="Arial" pitchFamily="34" charset="0"/>
                <a:cs typeface="Arial" pitchFamily="34" charset="0"/>
              </a:rPr>
              <a:t>    2.1</a:t>
            </a:r>
            <a:r>
              <a:rPr lang="en-US" b="1" dirty="0">
                <a:latin typeface="Arial" pitchFamily="34" charset="0"/>
                <a:cs typeface="Arial" pitchFamily="34" charset="0"/>
              </a:rPr>
              <a:t>. Review </a:t>
            </a:r>
            <a:r>
              <a:rPr lang="en-US" b="1" dirty="0" smtClean="0">
                <a:latin typeface="Arial" pitchFamily="34" charset="0"/>
                <a:cs typeface="Arial" pitchFamily="34" charset="0"/>
              </a:rPr>
              <a:t>Structure</a:t>
            </a:r>
          </a:p>
          <a:p>
            <a:pPr marL="0" indent="0">
              <a:buNone/>
            </a:pPr>
            <a:endParaRPr lang="en-US" b="1" dirty="0">
              <a:latin typeface="Arial" pitchFamily="34" charset="0"/>
              <a:cs typeface="Arial" pitchFamily="34" charset="0"/>
            </a:endParaRPr>
          </a:p>
          <a:p>
            <a:pPr marL="0" indent="0">
              <a:buNone/>
            </a:pPr>
            <a:r>
              <a:rPr lang="en-US" b="1" dirty="0" smtClean="0">
                <a:latin typeface="Arial" pitchFamily="34" charset="0"/>
                <a:cs typeface="Arial" pitchFamily="34" charset="0"/>
              </a:rPr>
              <a:t>    2.2</a:t>
            </a:r>
            <a:r>
              <a:rPr lang="en-US" b="1" dirty="0">
                <a:latin typeface="Arial" pitchFamily="34" charset="0"/>
                <a:cs typeface="Arial" pitchFamily="34" charset="0"/>
              </a:rPr>
              <a:t>. Leadership, Leadership Theories, and Leadership Styles</a:t>
            </a:r>
          </a:p>
          <a:p>
            <a:pPr marL="0" indent="0">
              <a:buNone/>
            </a:pPr>
            <a:endParaRPr lang="en-US" b="1" dirty="0" smtClean="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0BD7872A-0D6B-455C-9EC0-C76F30A17942}" type="slidenum">
              <a:rPr lang="en-US" smtClean="0"/>
              <a:pPr/>
              <a:t>36</a:t>
            </a:fld>
            <a:endParaRPr lang="en-US"/>
          </a:p>
        </p:txBody>
      </p:sp>
    </p:spTree>
    <p:extLst>
      <p:ext uri="{BB962C8B-B14F-4D97-AF65-F5344CB8AC3E}">
        <p14:creationId xmlns:p14="http://schemas.microsoft.com/office/powerpoint/2010/main" xmlns="" val="2861188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3604" y="1030148"/>
            <a:ext cx="7043195" cy="5096016"/>
          </a:xfrm>
        </p:spPr>
        <p:txBody>
          <a:bodyPr>
            <a:normAutofit fontScale="70000" lnSpcReduction="20000"/>
          </a:bodyPr>
          <a:lstStyle/>
          <a:p>
            <a:pPr marL="0" indent="0">
              <a:buNone/>
            </a:pPr>
            <a:r>
              <a:rPr lang="en-US" b="1" dirty="0">
                <a:solidFill>
                  <a:srgbClr val="FF0000"/>
                </a:solidFill>
                <a:latin typeface="Arial" pitchFamily="34" charset="0"/>
                <a:cs typeface="Arial" pitchFamily="34" charset="0"/>
              </a:rPr>
              <a:t>CHAPTER 3. Research Model of </a:t>
            </a:r>
            <a:r>
              <a:rPr lang="en-US" b="1" dirty="0" err="1">
                <a:solidFill>
                  <a:srgbClr val="FF0000"/>
                </a:solidFill>
                <a:latin typeface="Arial" pitchFamily="34" charset="0"/>
                <a:cs typeface="Arial" pitchFamily="34" charset="0"/>
              </a:rPr>
              <a:t>Daoist</a:t>
            </a:r>
            <a:r>
              <a:rPr lang="en-US" b="1" dirty="0">
                <a:solidFill>
                  <a:srgbClr val="FF0000"/>
                </a:solidFill>
                <a:latin typeface="Arial" pitchFamily="34" charset="0"/>
                <a:cs typeface="Arial" pitchFamily="34" charset="0"/>
              </a:rPr>
              <a:t> Leadership</a:t>
            </a:r>
          </a:p>
          <a:p>
            <a:pPr marL="0" indent="0">
              <a:buNone/>
            </a:pPr>
            <a:r>
              <a:rPr lang="en-US" b="1" dirty="0">
                <a:latin typeface="Arial" pitchFamily="34" charset="0"/>
                <a:cs typeface="Arial" pitchFamily="34" charset="0"/>
              </a:rPr>
              <a:t>    3.1. Research Model Development</a:t>
            </a:r>
          </a:p>
          <a:p>
            <a:pPr marL="0" indent="0">
              <a:buNone/>
            </a:pPr>
            <a:r>
              <a:rPr lang="en-US" b="1" dirty="0">
                <a:latin typeface="Arial" pitchFamily="34" charset="0"/>
                <a:cs typeface="Arial" pitchFamily="34" charset="0"/>
              </a:rPr>
              <a:t>    3.2. Antecedents of </a:t>
            </a:r>
            <a:r>
              <a:rPr lang="en-US" b="1" dirty="0" err="1">
                <a:latin typeface="Arial" pitchFamily="34" charset="0"/>
                <a:cs typeface="Arial" pitchFamily="34" charset="0"/>
              </a:rPr>
              <a:t>Daoist</a:t>
            </a:r>
            <a:r>
              <a:rPr lang="en-US" b="1" dirty="0">
                <a:latin typeface="Arial" pitchFamily="34" charset="0"/>
                <a:cs typeface="Arial" pitchFamily="34" charset="0"/>
              </a:rPr>
              <a:t> Leadership</a:t>
            </a:r>
          </a:p>
          <a:p>
            <a:pPr marL="0" indent="0">
              <a:buNone/>
            </a:pPr>
            <a:r>
              <a:rPr lang="en-US" b="1" dirty="0">
                <a:latin typeface="Arial" pitchFamily="34" charset="0"/>
                <a:cs typeface="Arial" pitchFamily="34" charset="0"/>
              </a:rPr>
              <a:t>    3.3. Determinants of </a:t>
            </a:r>
            <a:r>
              <a:rPr lang="en-US" b="1" dirty="0" err="1">
                <a:latin typeface="Arial" pitchFamily="34" charset="0"/>
                <a:cs typeface="Arial" pitchFamily="34" charset="0"/>
              </a:rPr>
              <a:t>Daoist</a:t>
            </a:r>
            <a:r>
              <a:rPr lang="en-US" b="1" dirty="0">
                <a:latin typeface="Arial" pitchFamily="34" charset="0"/>
                <a:cs typeface="Arial" pitchFamily="34" charset="0"/>
              </a:rPr>
              <a:t> Leadership</a:t>
            </a:r>
          </a:p>
          <a:p>
            <a:pPr marL="0" indent="0">
              <a:buNone/>
            </a:pPr>
            <a:r>
              <a:rPr lang="en-US" b="1" dirty="0">
                <a:latin typeface="Arial" pitchFamily="34" charset="0"/>
                <a:cs typeface="Arial" pitchFamily="34" charset="0"/>
              </a:rPr>
              <a:t>           3.3.1. Altruism</a:t>
            </a:r>
          </a:p>
          <a:p>
            <a:pPr marL="0" indent="0">
              <a:buNone/>
            </a:pPr>
            <a:r>
              <a:rPr lang="en-US" b="1" dirty="0">
                <a:latin typeface="Arial" pitchFamily="34" charset="0"/>
                <a:cs typeface="Arial" pitchFamily="34" charset="0"/>
              </a:rPr>
              <a:t>            3.3.2. Modesty/Humility</a:t>
            </a:r>
          </a:p>
          <a:p>
            <a:pPr marL="0" indent="0">
              <a:buNone/>
            </a:pPr>
            <a:r>
              <a:rPr lang="en-US" b="1" dirty="0">
                <a:latin typeface="Arial" pitchFamily="34" charset="0"/>
                <a:cs typeface="Arial" pitchFamily="34" charset="0"/>
              </a:rPr>
              <a:t>            3.3.3. Flexibility</a:t>
            </a:r>
          </a:p>
          <a:p>
            <a:pPr marL="0" indent="0">
              <a:buNone/>
            </a:pPr>
            <a:r>
              <a:rPr lang="en-US" b="1" dirty="0">
                <a:latin typeface="Arial" pitchFamily="34" charset="0"/>
                <a:cs typeface="Arial" pitchFamily="34" charset="0"/>
              </a:rPr>
              <a:t>            3.3.4. Transparency/Honesty</a:t>
            </a:r>
          </a:p>
          <a:p>
            <a:pPr marL="0" indent="0">
              <a:buNone/>
            </a:pPr>
            <a:r>
              <a:rPr lang="en-US" b="1" dirty="0">
                <a:latin typeface="Arial" pitchFamily="34" charset="0"/>
                <a:cs typeface="Arial" pitchFamily="34" charset="0"/>
              </a:rPr>
              <a:t>            3.3.5. Gentleness with Perseverance</a:t>
            </a:r>
          </a:p>
          <a:p>
            <a:pPr marL="0" indent="0">
              <a:buNone/>
            </a:pPr>
            <a:r>
              <a:rPr lang="en-US" b="1" dirty="0">
                <a:latin typeface="Arial" pitchFamily="34" charset="0"/>
                <a:cs typeface="Arial" pitchFamily="34" charset="0"/>
              </a:rPr>
              <a:t>    3.4. Outcomes of </a:t>
            </a:r>
            <a:r>
              <a:rPr lang="en-US" b="1" dirty="0" err="1">
                <a:latin typeface="Arial" pitchFamily="34" charset="0"/>
                <a:cs typeface="Arial" pitchFamily="34" charset="0"/>
              </a:rPr>
              <a:t>Daoist</a:t>
            </a:r>
            <a:r>
              <a:rPr lang="en-US" b="1" dirty="0">
                <a:latin typeface="Arial" pitchFamily="34" charset="0"/>
                <a:cs typeface="Arial" pitchFamily="34" charset="0"/>
              </a:rPr>
              <a:t> Leadership</a:t>
            </a:r>
          </a:p>
          <a:p>
            <a:pPr marL="0" indent="0">
              <a:buNone/>
            </a:pPr>
            <a:r>
              <a:rPr lang="en-US" b="1" dirty="0">
                <a:latin typeface="Arial" pitchFamily="34" charset="0"/>
                <a:cs typeface="Arial" pitchFamily="34" charset="0"/>
              </a:rPr>
              <a:t>            3.4.1. Job Satisfaction</a:t>
            </a:r>
          </a:p>
          <a:p>
            <a:pPr marL="0" indent="0">
              <a:buNone/>
            </a:pPr>
            <a:r>
              <a:rPr lang="en-US" b="1" dirty="0">
                <a:latin typeface="Arial" pitchFamily="34" charset="0"/>
                <a:cs typeface="Arial" pitchFamily="34" charset="0"/>
              </a:rPr>
              <a:t>            3.4.2. Affective Commitment</a:t>
            </a:r>
          </a:p>
          <a:p>
            <a:pPr marL="0" indent="0">
              <a:buNone/>
            </a:pPr>
            <a:r>
              <a:rPr lang="en-US" b="1" dirty="0">
                <a:latin typeface="Arial" pitchFamily="34" charset="0"/>
                <a:cs typeface="Arial" pitchFamily="34" charset="0"/>
              </a:rPr>
              <a:t>            3.4.3. Trust in Leader</a:t>
            </a:r>
          </a:p>
          <a:p>
            <a:pPr marL="0" indent="0">
              <a:buNone/>
            </a:pPr>
            <a:r>
              <a:rPr lang="en-US" b="1" dirty="0">
                <a:latin typeface="Arial" pitchFamily="34" charset="0"/>
                <a:cs typeface="Arial" pitchFamily="34" charset="0"/>
              </a:rPr>
              <a:t>            3.4.4. Organizational Citizenship Behavior</a:t>
            </a:r>
          </a:p>
          <a:p>
            <a:pPr marL="0" indent="0">
              <a:buNone/>
            </a:pPr>
            <a:r>
              <a:rPr lang="en-US" b="1" dirty="0">
                <a:latin typeface="Arial" pitchFamily="34" charset="0"/>
                <a:cs typeface="Arial" pitchFamily="34" charset="0"/>
              </a:rPr>
              <a:t>            3.4.5. Intention to Quit</a:t>
            </a:r>
          </a:p>
          <a:p>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37</a:t>
            </a:fld>
            <a:endParaRPr lang="en-US"/>
          </a:p>
        </p:txBody>
      </p:sp>
    </p:spTree>
    <p:extLst>
      <p:ext uri="{BB962C8B-B14F-4D97-AF65-F5344CB8AC3E}">
        <p14:creationId xmlns:p14="http://schemas.microsoft.com/office/powerpoint/2010/main" xmlns="" val="3682922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3606" y="625033"/>
            <a:ext cx="7326774" cy="5731317"/>
          </a:xfrm>
        </p:spPr>
        <p:txBody>
          <a:bodyPr>
            <a:normAutofit fontScale="32500" lnSpcReduction="20000"/>
          </a:bodyPr>
          <a:lstStyle/>
          <a:p>
            <a:pPr marL="0" indent="0">
              <a:buNone/>
            </a:pPr>
            <a:r>
              <a:rPr lang="en-US" sz="4800" b="1" dirty="0" smtClean="0">
                <a:solidFill>
                  <a:srgbClr val="FF0000"/>
                </a:solidFill>
                <a:latin typeface="Arial" pitchFamily="34" charset="0"/>
                <a:cs typeface="Arial" pitchFamily="34" charset="0"/>
              </a:rPr>
              <a:t>CHAPTER 4</a:t>
            </a:r>
            <a:r>
              <a:rPr lang="en-US" sz="4800" b="1" dirty="0">
                <a:solidFill>
                  <a:srgbClr val="FF0000"/>
                </a:solidFill>
                <a:latin typeface="Arial" pitchFamily="34" charset="0"/>
                <a:cs typeface="Arial" pitchFamily="34" charset="0"/>
              </a:rPr>
              <a:t>. Research Design and Methods</a:t>
            </a:r>
          </a:p>
          <a:p>
            <a:pPr marL="0" indent="0">
              <a:buNone/>
            </a:pPr>
            <a:r>
              <a:rPr lang="en-US" sz="4800" dirty="0" smtClean="0">
                <a:latin typeface="Arial" pitchFamily="34" charset="0"/>
                <a:cs typeface="Arial" pitchFamily="34" charset="0"/>
              </a:rPr>
              <a:t>     4.1</a:t>
            </a:r>
            <a:r>
              <a:rPr lang="en-US" sz="4800" dirty="0">
                <a:latin typeface="Arial" pitchFamily="34" charset="0"/>
                <a:cs typeface="Arial" pitchFamily="34" charset="0"/>
              </a:rPr>
              <a:t>. Hypotheses</a:t>
            </a:r>
          </a:p>
          <a:p>
            <a:pPr marL="0" indent="0">
              <a:buNone/>
            </a:pPr>
            <a:r>
              <a:rPr lang="en-US" sz="4800" dirty="0" smtClean="0">
                <a:latin typeface="Arial" pitchFamily="34" charset="0"/>
                <a:cs typeface="Arial" pitchFamily="34" charset="0"/>
              </a:rPr>
              <a:t>     4.2</a:t>
            </a:r>
            <a:r>
              <a:rPr lang="en-US" sz="4800" dirty="0">
                <a:latin typeface="Arial" pitchFamily="34" charset="0"/>
                <a:cs typeface="Arial" pitchFamily="34" charset="0"/>
              </a:rPr>
              <a:t>. Research Design</a:t>
            </a:r>
          </a:p>
          <a:p>
            <a:pPr marL="0" indent="0">
              <a:buNone/>
            </a:pPr>
            <a:r>
              <a:rPr lang="en-US" sz="4800" dirty="0" smtClean="0">
                <a:latin typeface="Arial" pitchFamily="34" charset="0"/>
                <a:cs typeface="Arial" pitchFamily="34" charset="0"/>
              </a:rPr>
              <a:t>     4.3</a:t>
            </a:r>
            <a:r>
              <a:rPr lang="en-US" sz="4800" dirty="0">
                <a:latin typeface="Arial" pitchFamily="34" charset="0"/>
                <a:cs typeface="Arial" pitchFamily="34" charset="0"/>
              </a:rPr>
              <a:t>. Preliminary Qualitative Research</a:t>
            </a:r>
          </a:p>
          <a:p>
            <a:pPr marL="0" indent="0">
              <a:buNone/>
            </a:pPr>
            <a:r>
              <a:rPr lang="en-US" sz="4800" dirty="0" smtClean="0">
                <a:latin typeface="Arial" pitchFamily="34" charset="0"/>
                <a:cs typeface="Arial" pitchFamily="34" charset="0"/>
              </a:rPr>
              <a:t>     4.4. </a:t>
            </a:r>
            <a:r>
              <a:rPr lang="en-US" sz="4800" dirty="0">
                <a:latin typeface="Arial" pitchFamily="34" charset="0"/>
                <a:cs typeface="Arial" pitchFamily="34" charset="0"/>
              </a:rPr>
              <a:t>Questionnaire Development</a:t>
            </a:r>
          </a:p>
          <a:p>
            <a:pPr marL="0" indent="0">
              <a:buNone/>
            </a:pPr>
            <a:r>
              <a:rPr lang="en-US" sz="4800" dirty="0" smtClean="0">
                <a:latin typeface="Arial" pitchFamily="34" charset="0"/>
                <a:cs typeface="Arial" pitchFamily="34" charset="0"/>
              </a:rPr>
              <a:t>            4.4.1</a:t>
            </a:r>
            <a:r>
              <a:rPr lang="en-US" sz="4800" dirty="0">
                <a:latin typeface="Arial" pitchFamily="34" charset="0"/>
                <a:cs typeface="Arial" pitchFamily="34" charset="0"/>
              </a:rPr>
              <a:t>. Operationalization of Constructs</a:t>
            </a:r>
          </a:p>
          <a:p>
            <a:pPr marL="0" indent="0">
              <a:buNone/>
            </a:pPr>
            <a:r>
              <a:rPr lang="en-US" sz="4800" dirty="0" smtClean="0">
                <a:latin typeface="Arial" pitchFamily="34" charset="0"/>
                <a:cs typeface="Arial" pitchFamily="34" charset="0"/>
              </a:rPr>
              <a:t>             4.4.2</a:t>
            </a:r>
            <a:r>
              <a:rPr lang="en-US" sz="4800" dirty="0">
                <a:latin typeface="Arial" pitchFamily="34" charset="0"/>
                <a:cs typeface="Arial" pitchFamily="34" charset="0"/>
              </a:rPr>
              <a:t>. Measures</a:t>
            </a:r>
          </a:p>
          <a:p>
            <a:pPr marL="0" indent="0">
              <a:buNone/>
            </a:pPr>
            <a:r>
              <a:rPr lang="en-US" sz="4800" dirty="0" smtClean="0">
                <a:latin typeface="Arial" pitchFamily="34" charset="0"/>
                <a:cs typeface="Arial" pitchFamily="34" charset="0"/>
              </a:rPr>
              <a:t>                       4.4.2.1</a:t>
            </a:r>
            <a:r>
              <a:rPr lang="en-US" sz="4800" dirty="0">
                <a:latin typeface="Arial" pitchFamily="34" charset="0"/>
                <a:cs typeface="Arial" pitchFamily="34" charset="0"/>
              </a:rPr>
              <a:t>. Measures of </a:t>
            </a:r>
            <a:r>
              <a:rPr lang="en-US" sz="4800" dirty="0" err="1">
                <a:latin typeface="Arial" pitchFamily="34" charset="0"/>
                <a:cs typeface="Arial" pitchFamily="34" charset="0"/>
              </a:rPr>
              <a:t>Daoist</a:t>
            </a:r>
            <a:r>
              <a:rPr lang="en-US" sz="4800" dirty="0">
                <a:latin typeface="Arial" pitchFamily="34" charset="0"/>
                <a:cs typeface="Arial" pitchFamily="34" charset="0"/>
              </a:rPr>
              <a:t> Leadership Determinants</a:t>
            </a:r>
          </a:p>
          <a:p>
            <a:pPr marL="0" indent="0">
              <a:buNone/>
            </a:pPr>
            <a:r>
              <a:rPr lang="en-US" sz="4800" dirty="0" smtClean="0">
                <a:latin typeface="Arial" pitchFamily="34" charset="0"/>
                <a:cs typeface="Arial" pitchFamily="34" charset="0"/>
              </a:rPr>
              <a:t>                       4.4.2.2</a:t>
            </a:r>
            <a:r>
              <a:rPr lang="en-US" sz="4800" dirty="0">
                <a:latin typeface="Arial" pitchFamily="34" charset="0"/>
                <a:cs typeface="Arial" pitchFamily="34" charset="0"/>
              </a:rPr>
              <a:t>. Measures of </a:t>
            </a:r>
            <a:r>
              <a:rPr lang="en-US" sz="4800" dirty="0" err="1">
                <a:latin typeface="Arial" pitchFamily="34" charset="0"/>
                <a:cs typeface="Arial" pitchFamily="34" charset="0"/>
              </a:rPr>
              <a:t>Daoist</a:t>
            </a:r>
            <a:r>
              <a:rPr lang="en-US" sz="4800" dirty="0">
                <a:latin typeface="Arial" pitchFamily="34" charset="0"/>
                <a:cs typeface="Arial" pitchFamily="34" charset="0"/>
              </a:rPr>
              <a:t> Leadership Process</a:t>
            </a:r>
          </a:p>
          <a:p>
            <a:pPr marL="0" indent="0">
              <a:buNone/>
            </a:pPr>
            <a:r>
              <a:rPr lang="en-US" sz="4800" dirty="0" smtClean="0">
                <a:latin typeface="Arial" pitchFamily="34" charset="0"/>
                <a:cs typeface="Arial" pitchFamily="34" charset="0"/>
              </a:rPr>
              <a:t>                        4.4.2.3</a:t>
            </a:r>
            <a:r>
              <a:rPr lang="en-US" sz="4800" dirty="0">
                <a:latin typeface="Arial" pitchFamily="34" charset="0"/>
                <a:cs typeface="Arial" pitchFamily="34" charset="0"/>
              </a:rPr>
              <a:t>. Measures of </a:t>
            </a:r>
            <a:r>
              <a:rPr lang="en-US" sz="4800" dirty="0" err="1">
                <a:latin typeface="Arial" pitchFamily="34" charset="0"/>
                <a:cs typeface="Arial" pitchFamily="34" charset="0"/>
              </a:rPr>
              <a:t>Daoist</a:t>
            </a:r>
            <a:r>
              <a:rPr lang="en-US" sz="4800" dirty="0">
                <a:latin typeface="Arial" pitchFamily="34" charset="0"/>
                <a:cs typeface="Arial" pitchFamily="34" charset="0"/>
              </a:rPr>
              <a:t> Leadership Outcomes</a:t>
            </a:r>
          </a:p>
          <a:p>
            <a:pPr marL="0" indent="0">
              <a:buNone/>
            </a:pPr>
            <a:r>
              <a:rPr lang="en-US" sz="4800" dirty="0" smtClean="0">
                <a:latin typeface="Arial" pitchFamily="34" charset="0"/>
                <a:cs typeface="Arial" pitchFamily="34" charset="0"/>
              </a:rPr>
              <a:t>     4.5. </a:t>
            </a:r>
            <a:r>
              <a:rPr lang="en-US" sz="4800" dirty="0">
                <a:latin typeface="Arial" pitchFamily="34" charset="0"/>
                <a:cs typeface="Arial" pitchFamily="34" charset="0"/>
              </a:rPr>
              <a:t>Data </a:t>
            </a:r>
            <a:r>
              <a:rPr lang="en-US" sz="4800" dirty="0" smtClean="0">
                <a:latin typeface="Arial" pitchFamily="34" charset="0"/>
                <a:cs typeface="Arial" pitchFamily="34" charset="0"/>
              </a:rPr>
              <a:t>Collection</a:t>
            </a:r>
          </a:p>
          <a:p>
            <a:pPr marL="0" indent="0">
              <a:buNone/>
            </a:pPr>
            <a:endParaRPr lang="en-US" sz="4800" dirty="0">
              <a:latin typeface="Arial" pitchFamily="34" charset="0"/>
              <a:cs typeface="Arial" pitchFamily="34" charset="0"/>
            </a:endParaRPr>
          </a:p>
          <a:p>
            <a:pPr marL="0" indent="0">
              <a:buNone/>
            </a:pPr>
            <a:r>
              <a:rPr lang="en-US" sz="4800" b="1" dirty="0" smtClean="0">
                <a:solidFill>
                  <a:srgbClr val="FF0000"/>
                </a:solidFill>
                <a:latin typeface="Arial" pitchFamily="34" charset="0"/>
                <a:cs typeface="Arial" pitchFamily="34" charset="0"/>
              </a:rPr>
              <a:t>CHAPTER 5</a:t>
            </a:r>
            <a:r>
              <a:rPr lang="en-US" sz="4800" b="1" dirty="0">
                <a:solidFill>
                  <a:srgbClr val="FF0000"/>
                </a:solidFill>
                <a:latin typeface="Arial" pitchFamily="34" charset="0"/>
                <a:cs typeface="Arial" pitchFamily="34" charset="0"/>
              </a:rPr>
              <a:t>. Results</a:t>
            </a:r>
          </a:p>
          <a:p>
            <a:pPr marL="0" indent="0">
              <a:buNone/>
            </a:pPr>
            <a:r>
              <a:rPr lang="en-US" sz="4800" dirty="0" smtClean="0">
                <a:latin typeface="Arial" pitchFamily="34" charset="0"/>
                <a:cs typeface="Arial" pitchFamily="34" charset="0"/>
              </a:rPr>
              <a:t>     5.1</a:t>
            </a:r>
            <a:r>
              <a:rPr lang="en-US" sz="4800" dirty="0">
                <a:latin typeface="Arial" pitchFamily="34" charset="0"/>
                <a:cs typeface="Arial" pitchFamily="34" charset="0"/>
              </a:rPr>
              <a:t>. Reliability and Validity Assessment</a:t>
            </a:r>
          </a:p>
          <a:p>
            <a:pPr marL="0" indent="0">
              <a:buNone/>
            </a:pPr>
            <a:r>
              <a:rPr lang="en-US" sz="4800" dirty="0" smtClean="0">
                <a:latin typeface="Arial" pitchFamily="34" charset="0"/>
                <a:cs typeface="Arial" pitchFamily="34" charset="0"/>
              </a:rPr>
              <a:t>           5.1.1</a:t>
            </a:r>
            <a:r>
              <a:rPr lang="en-US" sz="4800" dirty="0">
                <a:latin typeface="Arial" pitchFamily="34" charset="0"/>
                <a:cs typeface="Arial" pitchFamily="34" charset="0"/>
              </a:rPr>
              <a:t>. Reliability</a:t>
            </a:r>
          </a:p>
          <a:p>
            <a:pPr marL="0" indent="0">
              <a:buNone/>
            </a:pPr>
            <a:r>
              <a:rPr lang="en-US" sz="4800" dirty="0" smtClean="0">
                <a:latin typeface="Arial" pitchFamily="34" charset="0"/>
                <a:cs typeface="Arial" pitchFamily="34" charset="0"/>
              </a:rPr>
              <a:t>           5.1.2</a:t>
            </a:r>
            <a:r>
              <a:rPr lang="en-US" sz="4800" dirty="0">
                <a:latin typeface="Arial" pitchFamily="34" charset="0"/>
                <a:cs typeface="Arial" pitchFamily="34" charset="0"/>
              </a:rPr>
              <a:t>. Construct and Content Validity</a:t>
            </a:r>
          </a:p>
          <a:p>
            <a:pPr marL="0" indent="0">
              <a:buNone/>
            </a:pPr>
            <a:r>
              <a:rPr lang="en-US" sz="4800" dirty="0" smtClean="0">
                <a:latin typeface="Arial" pitchFamily="34" charset="0"/>
                <a:cs typeface="Arial" pitchFamily="34" charset="0"/>
              </a:rPr>
              <a:t>           5.1.3</a:t>
            </a:r>
            <a:r>
              <a:rPr lang="en-US" sz="4800" dirty="0">
                <a:latin typeface="Arial" pitchFamily="34" charset="0"/>
                <a:cs typeface="Arial" pitchFamily="34" charset="0"/>
              </a:rPr>
              <a:t>. Discriminant and Convergent Validity</a:t>
            </a:r>
          </a:p>
          <a:p>
            <a:pPr marL="0" indent="0">
              <a:buNone/>
            </a:pPr>
            <a:r>
              <a:rPr lang="en-US" sz="4800" dirty="0" smtClean="0">
                <a:latin typeface="Arial" pitchFamily="34" charset="0"/>
                <a:cs typeface="Arial" pitchFamily="34" charset="0"/>
              </a:rPr>
              <a:t>           5.1.4</a:t>
            </a:r>
            <a:r>
              <a:rPr lang="en-US" sz="4800" dirty="0">
                <a:latin typeface="Arial" pitchFamily="34" charset="0"/>
                <a:cs typeface="Arial" pitchFamily="34" charset="0"/>
              </a:rPr>
              <a:t>. Predictive Validity</a:t>
            </a:r>
          </a:p>
          <a:p>
            <a:pPr marL="0" indent="0">
              <a:buNone/>
            </a:pPr>
            <a:r>
              <a:rPr lang="en-US" sz="4800" dirty="0" smtClean="0">
                <a:latin typeface="Arial" pitchFamily="34" charset="0"/>
                <a:cs typeface="Arial" pitchFamily="34" charset="0"/>
              </a:rPr>
              <a:t>     5.2</a:t>
            </a:r>
            <a:r>
              <a:rPr lang="en-US" sz="4800" dirty="0">
                <a:latin typeface="Arial" pitchFamily="34" charset="0"/>
                <a:cs typeface="Arial" pitchFamily="34" charset="0"/>
              </a:rPr>
              <a:t>. Hypotheses Testing</a:t>
            </a:r>
          </a:p>
          <a:p>
            <a:pPr marL="0" indent="0">
              <a:buNone/>
            </a:pPr>
            <a:r>
              <a:rPr lang="en-US" sz="4800" dirty="0" smtClean="0">
                <a:latin typeface="Arial" pitchFamily="34" charset="0"/>
                <a:cs typeface="Arial" pitchFamily="34" charset="0"/>
              </a:rPr>
              <a:t>     5.3</a:t>
            </a:r>
            <a:r>
              <a:rPr lang="en-US" sz="4800" dirty="0">
                <a:latin typeface="Arial" pitchFamily="34" charset="0"/>
                <a:cs typeface="Arial" pitchFamily="34" charset="0"/>
              </a:rPr>
              <a:t>. Significance</a:t>
            </a:r>
          </a:p>
          <a:p>
            <a:pPr marL="0" indent="0">
              <a:buNone/>
            </a:pPr>
            <a:r>
              <a:rPr lang="en-US" sz="4800" dirty="0" smtClean="0">
                <a:latin typeface="Arial" pitchFamily="34" charset="0"/>
                <a:cs typeface="Arial" pitchFamily="34" charset="0"/>
              </a:rPr>
              <a:t>            5.3.1</a:t>
            </a:r>
            <a:r>
              <a:rPr lang="en-US" sz="4800" dirty="0">
                <a:latin typeface="Arial" pitchFamily="34" charset="0"/>
                <a:cs typeface="Arial" pitchFamily="34" charset="0"/>
              </a:rPr>
              <a:t>. Statistical Significance</a:t>
            </a:r>
          </a:p>
          <a:p>
            <a:pPr marL="0" indent="0">
              <a:buNone/>
            </a:pPr>
            <a:r>
              <a:rPr lang="en-US" sz="4800" dirty="0" smtClean="0">
                <a:latin typeface="Arial" pitchFamily="34" charset="0"/>
                <a:cs typeface="Arial" pitchFamily="34" charset="0"/>
              </a:rPr>
              <a:t>            5.3.2</a:t>
            </a:r>
            <a:r>
              <a:rPr lang="en-US" sz="4800" dirty="0">
                <a:latin typeface="Arial" pitchFamily="34" charset="0"/>
                <a:cs typeface="Arial" pitchFamily="34" charset="0"/>
              </a:rPr>
              <a:t>. Practical Significance</a:t>
            </a:r>
          </a:p>
          <a:p>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38</a:t>
            </a:fld>
            <a:endParaRPr lang="en-US"/>
          </a:p>
        </p:txBody>
      </p:sp>
    </p:spTree>
    <p:extLst>
      <p:ext uri="{BB962C8B-B14F-4D97-AF65-F5344CB8AC3E}">
        <p14:creationId xmlns:p14="http://schemas.microsoft.com/office/powerpoint/2010/main" xmlns="" val="4090978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2500" y="983848"/>
            <a:ext cx="6904299" cy="5142315"/>
          </a:xfrm>
        </p:spPr>
        <p:txBody>
          <a:bodyPr>
            <a:normAutofit fontScale="55000" lnSpcReduction="20000"/>
          </a:bodyPr>
          <a:lstStyle/>
          <a:p>
            <a:pPr marL="0" indent="0">
              <a:buNone/>
            </a:pPr>
            <a:r>
              <a:rPr lang="en-US" b="1" dirty="0" smtClean="0">
                <a:solidFill>
                  <a:srgbClr val="FF0000"/>
                </a:solidFill>
                <a:latin typeface="Arial" pitchFamily="34" charset="0"/>
                <a:cs typeface="Arial" pitchFamily="34" charset="0"/>
              </a:rPr>
              <a:t>CHAPTER 6</a:t>
            </a:r>
            <a:r>
              <a:rPr lang="en-US" b="1" dirty="0">
                <a:latin typeface="Arial" pitchFamily="34" charset="0"/>
                <a:cs typeface="Arial" pitchFamily="34" charset="0"/>
              </a:rPr>
              <a:t>. </a:t>
            </a:r>
            <a:r>
              <a:rPr lang="en-US" b="1" dirty="0">
                <a:solidFill>
                  <a:srgbClr val="FF0000"/>
                </a:solidFill>
                <a:latin typeface="Arial" pitchFamily="34" charset="0"/>
                <a:cs typeface="Arial" pitchFamily="34" charset="0"/>
              </a:rPr>
              <a:t>Discussion and Conclusions</a:t>
            </a:r>
          </a:p>
          <a:p>
            <a:pPr marL="0" indent="0">
              <a:buNone/>
            </a:pPr>
            <a:r>
              <a:rPr lang="en-US" dirty="0">
                <a:latin typeface="Arial" pitchFamily="34" charset="0"/>
                <a:cs typeface="Arial" pitchFamily="34" charset="0"/>
              </a:rPr>
              <a:t>       6.1. Summary</a:t>
            </a:r>
          </a:p>
          <a:p>
            <a:pPr marL="0" indent="0">
              <a:buNone/>
            </a:pPr>
            <a:r>
              <a:rPr lang="en-US" dirty="0">
                <a:latin typeface="Arial" pitchFamily="34" charset="0"/>
                <a:cs typeface="Arial" pitchFamily="34" charset="0"/>
              </a:rPr>
              <a:t>       6.2. Discussion of the Research Results</a:t>
            </a:r>
          </a:p>
          <a:p>
            <a:pPr marL="0" indent="0">
              <a:buNone/>
            </a:pPr>
            <a:r>
              <a:rPr lang="en-US" dirty="0">
                <a:latin typeface="Arial" pitchFamily="34" charset="0"/>
                <a:cs typeface="Arial" pitchFamily="34" charset="0"/>
              </a:rPr>
              <a:t>       6.3. Contributions and Conclusions</a:t>
            </a:r>
          </a:p>
          <a:p>
            <a:pPr marL="0" indent="0">
              <a:buNone/>
            </a:pPr>
            <a:r>
              <a:rPr lang="en-US" dirty="0">
                <a:latin typeface="Arial" pitchFamily="34" charset="0"/>
                <a:cs typeface="Arial" pitchFamily="34" charset="0"/>
              </a:rPr>
              <a:t>           </a:t>
            </a:r>
            <a:r>
              <a:rPr lang="en-US" dirty="0" smtClean="0">
                <a:latin typeface="Arial" pitchFamily="34" charset="0"/>
                <a:cs typeface="Arial" pitchFamily="34" charset="0"/>
              </a:rPr>
              <a:t>   6.3.1</a:t>
            </a:r>
            <a:r>
              <a:rPr lang="en-US" dirty="0">
                <a:latin typeface="Arial" pitchFamily="34" charset="0"/>
                <a:cs typeface="Arial" pitchFamily="34" charset="0"/>
              </a:rPr>
              <a:t>. Theoretical Contributions</a:t>
            </a:r>
          </a:p>
          <a:p>
            <a:pPr marL="0" indent="0">
              <a:buNone/>
            </a:pPr>
            <a:r>
              <a:rPr lang="en-US" dirty="0">
                <a:latin typeface="Arial" pitchFamily="34" charset="0"/>
                <a:cs typeface="Arial" pitchFamily="34" charset="0"/>
              </a:rPr>
              <a:t>           </a:t>
            </a:r>
            <a:r>
              <a:rPr lang="en-US" dirty="0" smtClean="0">
                <a:latin typeface="Arial" pitchFamily="34" charset="0"/>
                <a:cs typeface="Arial" pitchFamily="34" charset="0"/>
              </a:rPr>
              <a:t>   6.3.2</a:t>
            </a:r>
            <a:r>
              <a:rPr lang="en-US" dirty="0">
                <a:latin typeface="Arial" pitchFamily="34" charset="0"/>
                <a:cs typeface="Arial" pitchFamily="34" charset="0"/>
              </a:rPr>
              <a:t>. Methodological Contributions</a:t>
            </a:r>
          </a:p>
          <a:p>
            <a:pPr marL="0" indent="0">
              <a:buNone/>
            </a:pPr>
            <a:r>
              <a:rPr lang="en-US" dirty="0">
                <a:latin typeface="Arial" pitchFamily="34" charset="0"/>
                <a:cs typeface="Arial" pitchFamily="34" charset="0"/>
              </a:rPr>
              <a:t>       6.4. Limitations</a:t>
            </a:r>
          </a:p>
          <a:p>
            <a:pPr marL="0" indent="0">
              <a:buNone/>
            </a:pPr>
            <a:r>
              <a:rPr lang="en-US" dirty="0">
                <a:latin typeface="Arial" pitchFamily="34" charset="0"/>
                <a:cs typeface="Arial" pitchFamily="34" charset="0"/>
              </a:rPr>
              <a:t>           </a:t>
            </a:r>
            <a:r>
              <a:rPr lang="en-US" dirty="0" smtClean="0">
                <a:latin typeface="Arial" pitchFamily="34" charset="0"/>
                <a:cs typeface="Arial" pitchFamily="34" charset="0"/>
              </a:rPr>
              <a:t>   6.4.1</a:t>
            </a:r>
            <a:r>
              <a:rPr lang="en-US" dirty="0">
                <a:latin typeface="Arial" pitchFamily="34" charset="0"/>
                <a:cs typeface="Arial" pitchFamily="34" charset="0"/>
              </a:rPr>
              <a:t>. Limitations of the </a:t>
            </a:r>
            <a:r>
              <a:rPr lang="en-US" dirty="0" smtClean="0">
                <a:latin typeface="Arial" pitchFamily="34" charset="0"/>
                <a:cs typeface="Arial" pitchFamily="34" charset="0"/>
              </a:rPr>
              <a:t>Theoretical</a:t>
            </a:r>
          </a:p>
          <a:p>
            <a:pPr marL="0" indent="0">
              <a:buNone/>
            </a:pPr>
            <a:r>
              <a:rPr lang="en-US" dirty="0">
                <a:latin typeface="Arial" pitchFamily="34" charset="0"/>
                <a:cs typeface="Arial" pitchFamily="34" charset="0"/>
              </a:rPr>
              <a:t>	</a:t>
            </a:r>
            <a:r>
              <a:rPr lang="en-US" dirty="0" smtClean="0">
                <a:latin typeface="Arial" pitchFamily="34" charset="0"/>
                <a:cs typeface="Arial" pitchFamily="34" charset="0"/>
              </a:rPr>
              <a:t>   Framework</a:t>
            </a:r>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            </a:t>
            </a:r>
            <a:r>
              <a:rPr lang="en-US" dirty="0" smtClean="0">
                <a:latin typeface="Arial" pitchFamily="34" charset="0"/>
                <a:cs typeface="Arial" pitchFamily="34" charset="0"/>
              </a:rPr>
              <a:t>   6.4.2</a:t>
            </a:r>
            <a:r>
              <a:rPr lang="en-US" dirty="0">
                <a:latin typeface="Arial" pitchFamily="34" charset="0"/>
                <a:cs typeface="Arial" pitchFamily="34" charset="0"/>
              </a:rPr>
              <a:t>. Limitations of the Methods Used</a:t>
            </a:r>
          </a:p>
          <a:p>
            <a:pPr marL="0" indent="0">
              <a:buNone/>
            </a:pPr>
            <a:r>
              <a:rPr lang="en-US" dirty="0" smtClean="0">
                <a:latin typeface="Arial" pitchFamily="34" charset="0"/>
                <a:cs typeface="Arial" pitchFamily="34" charset="0"/>
              </a:rPr>
              <a:t>               6.4.3</a:t>
            </a:r>
            <a:r>
              <a:rPr lang="en-US" dirty="0">
                <a:latin typeface="Arial" pitchFamily="34" charset="0"/>
                <a:cs typeface="Arial" pitchFamily="34" charset="0"/>
              </a:rPr>
              <a:t>. Agenda for the Future </a:t>
            </a:r>
            <a:r>
              <a:rPr lang="en-US" dirty="0" smtClean="0">
                <a:latin typeface="Arial" pitchFamily="34" charset="0"/>
                <a:cs typeface="Arial" pitchFamily="34" charset="0"/>
              </a:rPr>
              <a:t>Research</a:t>
            </a:r>
          </a:p>
          <a:p>
            <a:pPr marL="0" indent="0">
              <a:buNone/>
            </a:pPr>
            <a:endParaRPr lang="en-US" dirty="0">
              <a:latin typeface="Arial" pitchFamily="34" charset="0"/>
              <a:cs typeface="Arial" pitchFamily="34" charset="0"/>
            </a:endParaRPr>
          </a:p>
          <a:p>
            <a:pPr marL="0" indent="0">
              <a:buNone/>
            </a:pPr>
            <a:r>
              <a:rPr lang="en-US" b="1" dirty="0" smtClean="0">
                <a:solidFill>
                  <a:srgbClr val="FF0000"/>
                </a:solidFill>
                <a:latin typeface="Arial" pitchFamily="34" charset="0"/>
                <a:cs typeface="Arial" pitchFamily="34" charset="0"/>
              </a:rPr>
              <a:t>CHAPTER 7</a:t>
            </a:r>
            <a:r>
              <a:rPr lang="en-US" b="1" dirty="0">
                <a:solidFill>
                  <a:srgbClr val="FF0000"/>
                </a:solidFill>
                <a:latin typeface="Arial" pitchFamily="34" charset="0"/>
                <a:cs typeface="Arial" pitchFamily="34" charset="0"/>
              </a:rPr>
              <a:t>. </a:t>
            </a:r>
            <a:r>
              <a:rPr lang="en-US" b="1" dirty="0" smtClean="0">
                <a:solidFill>
                  <a:srgbClr val="FF0000"/>
                </a:solidFill>
                <a:latin typeface="Arial" pitchFamily="34" charset="0"/>
                <a:cs typeface="Arial" pitchFamily="34" charset="0"/>
              </a:rPr>
              <a:t>Recommendations</a:t>
            </a:r>
          </a:p>
          <a:p>
            <a:pPr marL="0" indent="0">
              <a:buNone/>
            </a:pPr>
            <a:endParaRPr lang="en-US" dirty="0" smtClean="0">
              <a:solidFill>
                <a:srgbClr val="FF0000"/>
              </a:solidFill>
              <a:latin typeface="Arial" pitchFamily="34" charset="0"/>
              <a:cs typeface="Arial" pitchFamily="34" charset="0"/>
            </a:endParaRPr>
          </a:p>
          <a:p>
            <a:pPr marL="0" indent="0">
              <a:buNone/>
            </a:pPr>
            <a:r>
              <a:rPr lang="en-US" dirty="0" smtClean="0">
                <a:solidFill>
                  <a:srgbClr val="FF0000"/>
                </a:solidFill>
                <a:latin typeface="Arial" pitchFamily="34" charset="0"/>
                <a:cs typeface="Arial" pitchFamily="34" charset="0"/>
              </a:rPr>
              <a:t>8. References</a:t>
            </a:r>
          </a:p>
          <a:p>
            <a:pPr marL="0" indent="0">
              <a:buNone/>
            </a:pPr>
            <a:endParaRPr lang="en-US" dirty="0">
              <a:solidFill>
                <a:srgbClr val="FF0000"/>
              </a:solidFill>
              <a:latin typeface="Arial" pitchFamily="34" charset="0"/>
              <a:cs typeface="Arial" pitchFamily="34" charset="0"/>
            </a:endParaRPr>
          </a:p>
          <a:p>
            <a:pPr marL="0" indent="0">
              <a:buNone/>
            </a:pPr>
            <a:r>
              <a:rPr lang="en-US" dirty="0" smtClean="0">
                <a:solidFill>
                  <a:srgbClr val="FF0000"/>
                </a:solidFill>
                <a:latin typeface="Arial" pitchFamily="34" charset="0"/>
                <a:cs typeface="Arial" pitchFamily="34" charset="0"/>
              </a:rPr>
              <a:t>9. </a:t>
            </a:r>
            <a:r>
              <a:rPr lang="en-US" dirty="0">
                <a:solidFill>
                  <a:srgbClr val="FF0000"/>
                </a:solidFill>
                <a:latin typeface="Arial" pitchFamily="34" charset="0"/>
                <a:cs typeface="Arial" pitchFamily="34" charset="0"/>
              </a:rPr>
              <a:t>Appendices</a:t>
            </a:r>
          </a:p>
          <a:p>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39</a:t>
            </a:fld>
            <a:endParaRPr lang="en-US"/>
          </a:p>
        </p:txBody>
      </p:sp>
    </p:spTree>
    <p:extLst>
      <p:ext uri="{BB962C8B-B14F-4D97-AF65-F5344CB8AC3E}">
        <p14:creationId xmlns:p14="http://schemas.microsoft.com/office/powerpoint/2010/main" xmlns="" val="1058688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450" y="435429"/>
            <a:ext cx="7510236" cy="1317171"/>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5400" b="1" dirty="0" smtClean="0"/>
              <a:t>TYPES OF FORMAL REPORTS</a:t>
            </a:r>
            <a:endParaRPr lang="en-US" sz="5400" b="1" dirty="0"/>
          </a:p>
        </p:txBody>
      </p:sp>
      <p:sp>
        <p:nvSpPr>
          <p:cNvPr id="4" name="AutoShape 4"/>
          <p:cNvSpPr>
            <a:spLocks noChangeArrowheads="1"/>
          </p:cNvSpPr>
          <p:nvPr/>
        </p:nvSpPr>
        <p:spPr bwMode="auto">
          <a:xfrm>
            <a:off x="914400" y="1676400"/>
            <a:ext cx="3581400" cy="2590800"/>
          </a:xfrm>
          <a:prstGeom prst="star16">
            <a:avLst>
              <a:gd name="adj" fmla="val 375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defRPr/>
            </a:pPr>
            <a:r>
              <a:rPr lang="en-US" b="1" dirty="0">
                <a:latin typeface="Arial" charset="0"/>
              </a:rPr>
              <a:t>INFORMATIONAL </a:t>
            </a:r>
          </a:p>
          <a:p>
            <a:pPr algn="ctr">
              <a:defRPr/>
            </a:pPr>
            <a:r>
              <a:rPr lang="en-US" b="1" dirty="0">
                <a:latin typeface="Arial" charset="0"/>
              </a:rPr>
              <a:t>REPORT</a:t>
            </a:r>
          </a:p>
        </p:txBody>
      </p:sp>
      <p:sp>
        <p:nvSpPr>
          <p:cNvPr id="5" name="AutoShape 5"/>
          <p:cNvSpPr>
            <a:spLocks noChangeArrowheads="1"/>
          </p:cNvSpPr>
          <p:nvPr/>
        </p:nvSpPr>
        <p:spPr bwMode="auto">
          <a:xfrm>
            <a:off x="5638800" y="1752599"/>
            <a:ext cx="3185886" cy="2773101"/>
          </a:xfrm>
          <a:prstGeom prst="star16">
            <a:avLst>
              <a:gd name="adj" fmla="val 37500"/>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b="1" dirty="0">
                <a:latin typeface="Arial" charset="0"/>
              </a:rPr>
              <a:t>ANALYTICAL</a:t>
            </a:r>
          </a:p>
          <a:p>
            <a:pPr algn="ctr"/>
            <a:r>
              <a:rPr lang="en-US" b="1" dirty="0">
                <a:latin typeface="Arial" charset="0"/>
              </a:rPr>
              <a:t>REPORT</a:t>
            </a:r>
          </a:p>
        </p:txBody>
      </p:sp>
      <p:sp>
        <p:nvSpPr>
          <p:cNvPr id="6" name="AutoShape 6"/>
          <p:cNvSpPr>
            <a:spLocks noChangeArrowheads="1"/>
          </p:cNvSpPr>
          <p:nvPr/>
        </p:nvSpPr>
        <p:spPr bwMode="auto">
          <a:xfrm>
            <a:off x="2905125" y="3962400"/>
            <a:ext cx="4038600" cy="2635170"/>
          </a:xfrm>
          <a:prstGeom prst="star16">
            <a:avLst>
              <a:gd name="adj" fmla="val 37500"/>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lgn="ctr"/>
            <a:r>
              <a:rPr lang="en-US" b="1" dirty="0">
                <a:latin typeface="Arial" charset="0"/>
              </a:rPr>
              <a:t>RECOMMENDATION </a:t>
            </a:r>
          </a:p>
          <a:p>
            <a:pPr algn="ctr"/>
            <a:r>
              <a:rPr lang="en-US" b="1" dirty="0">
                <a:latin typeface="Arial" charset="0"/>
              </a:rPr>
              <a:t>REPORT</a:t>
            </a:r>
          </a:p>
        </p:txBody>
      </p:sp>
      <p:sp>
        <p:nvSpPr>
          <p:cNvPr id="7" name="Slide Number Placeholder 6"/>
          <p:cNvSpPr>
            <a:spLocks noGrp="1"/>
          </p:cNvSpPr>
          <p:nvPr>
            <p:ph type="sldNum" sz="quarter" idx="12"/>
          </p:nvPr>
        </p:nvSpPr>
        <p:spPr/>
        <p:txBody>
          <a:bodyPr/>
          <a:lstStyle/>
          <a:p>
            <a:fld id="{0BD7872A-0D6B-455C-9EC0-C76F30A17942}"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300"/>
                                        <p:tgtEl>
                                          <p:spTgt spid="4"/>
                                        </p:tgtEl>
                                      </p:cBhvr>
                                    </p:animEffect>
                                  </p:childTnLst>
                                </p:cTn>
                              </p:par>
                            </p:childTnLst>
                          </p:cTn>
                        </p:par>
                        <p:par>
                          <p:cTn id="8" fill="hold">
                            <p:stCondLst>
                              <p:cond delay="600"/>
                            </p:stCondLst>
                            <p:childTnLst>
                              <p:par>
                                <p:cTn id="9" presetID="5" presetClass="entr" presetSubtype="10" fill="hold" grpId="0" nodeType="afterEffect">
                                  <p:stCondLst>
                                    <p:cond delay="0"/>
                                  </p:stCondLst>
                                  <p:iterate type="wd">
                                    <p:tmPct val="100000"/>
                                  </p:iterate>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300"/>
                                        <p:tgtEl>
                                          <p:spTgt spid="5"/>
                                        </p:tgtEl>
                                      </p:cBhvr>
                                    </p:animEffect>
                                  </p:childTnLst>
                                </p:cTn>
                              </p:par>
                            </p:childTnLst>
                          </p:cTn>
                        </p:par>
                        <p:par>
                          <p:cTn id="12" fill="hold">
                            <p:stCondLst>
                              <p:cond delay="1200"/>
                            </p:stCondLst>
                            <p:childTnLst>
                              <p:par>
                                <p:cTn id="13" presetID="5" presetClass="entr" presetSubtype="10" fill="hold" grpId="0" nodeType="afterEffect">
                                  <p:stCondLst>
                                    <p:cond delay="0"/>
                                  </p:stCondLst>
                                  <p:iterate type="wd">
                                    <p:tmPct val="100000"/>
                                  </p:iterate>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0928" y="902826"/>
            <a:ext cx="7118430" cy="5453524"/>
          </a:xfrm>
        </p:spPr>
        <p:txBody>
          <a:bodyPr>
            <a:normAutofit fontScale="40000" lnSpcReduction="20000"/>
          </a:bodyPr>
          <a:lstStyle/>
          <a:p>
            <a:pPr marL="0" indent="0" algn="ctr">
              <a:buNone/>
            </a:pPr>
            <a:r>
              <a:rPr lang="en-US" sz="4000" b="1" dirty="0">
                <a:latin typeface="Arial" pitchFamily="34" charset="0"/>
                <a:cs typeface="Arial" pitchFamily="34" charset="0"/>
              </a:rPr>
              <a:t>LIST OF TABLES</a:t>
            </a:r>
          </a:p>
          <a:p>
            <a:pPr marL="0" indent="0">
              <a:buNone/>
            </a:pPr>
            <a:r>
              <a:rPr lang="en-US" sz="4000" dirty="0">
                <a:latin typeface="Arial" pitchFamily="34" charset="0"/>
                <a:cs typeface="Arial" pitchFamily="34" charset="0"/>
              </a:rPr>
              <a:t>Table </a:t>
            </a:r>
            <a:r>
              <a:rPr lang="en-US" sz="4000" dirty="0" smtClean="0">
                <a:latin typeface="Arial" pitchFamily="34" charset="0"/>
                <a:cs typeface="Arial" pitchFamily="34" charset="0"/>
              </a:rPr>
              <a:t>Page</a:t>
            </a:r>
          </a:p>
          <a:p>
            <a:pPr marL="0" indent="0">
              <a:buNone/>
            </a:pPr>
            <a:endParaRPr lang="en-US" dirty="0">
              <a:latin typeface="Arial" pitchFamily="34" charset="0"/>
              <a:cs typeface="Arial" pitchFamily="34" charset="0"/>
            </a:endParaRPr>
          </a:p>
          <a:p>
            <a:pPr marL="0" indent="0">
              <a:buNone/>
            </a:pPr>
            <a:r>
              <a:rPr lang="en-US" sz="3500" b="1" dirty="0" smtClean="0">
                <a:latin typeface="Arial" pitchFamily="34" charset="0"/>
                <a:cs typeface="Arial" pitchFamily="34" charset="0"/>
              </a:rPr>
              <a:t>3.1 </a:t>
            </a:r>
            <a:r>
              <a:rPr lang="en-US" sz="3500" b="1" dirty="0">
                <a:latin typeface="Arial" pitchFamily="34" charset="0"/>
                <a:cs typeface="Arial" pitchFamily="34" charset="0"/>
              </a:rPr>
              <a:t>Leader Educational Level Frequencies……………………………………… </a:t>
            </a:r>
            <a:r>
              <a:rPr lang="en-US" sz="3500" b="1" dirty="0" smtClean="0">
                <a:latin typeface="Arial" pitchFamily="34" charset="0"/>
                <a:cs typeface="Arial" pitchFamily="34" charset="0"/>
              </a:rPr>
              <a:t>57</a:t>
            </a:r>
          </a:p>
          <a:p>
            <a:pPr marL="0" indent="0">
              <a:buNone/>
            </a:pPr>
            <a:endParaRPr lang="en-US" sz="3500" b="1" dirty="0">
              <a:latin typeface="Arial" pitchFamily="34" charset="0"/>
              <a:cs typeface="Arial" pitchFamily="34" charset="0"/>
            </a:endParaRPr>
          </a:p>
          <a:p>
            <a:pPr marL="0" indent="0">
              <a:buNone/>
            </a:pPr>
            <a:r>
              <a:rPr lang="en-US" sz="3500" b="1" dirty="0">
                <a:latin typeface="Arial" pitchFamily="34" charset="0"/>
                <a:cs typeface="Arial" pitchFamily="34" charset="0"/>
              </a:rPr>
              <a:t>3.2 Follower Educational Level Frequencies……………………………………. </a:t>
            </a:r>
            <a:r>
              <a:rPr lang="en-US" sz="3500" b="1" dirty="0" smtClean="0">
                <a:latin typeface="Arial" pitchFamily="34" charset="0"/>
                <a:cs typeface="Arial" pitchFamily="34" charset="0"/>
              </a:rPr>
              <a:t>58</a:t>
            </a:r>
          </a:p>
          <a:p>
            <a:pPr marL="0" indent="0">
              <a:buNone/>
            </a:pPr>
            <a:endParaRPr lang="en-US" sz="3500" b="1" dirty="0">
              <a:latin typeface="Arial" pitchFamily="34" charset="0"/>
              <a:cs typeface="Arial" pitchFamily="34" charset="0"/>
            </a:endParaRPr>
          </a:p>
          <a:p>
            <a:pPr marL="0" indent="0">
              <a:buNone/>
            </a:pPr>
            <a:r>
              <a:rPr lang="en-US" sz="3500" b="1" dirty="0">
                <a:latin typeface="Arial" pitchFamily="34" charset="0"/>
                <a:cs typeface="Arial" pitchFamily="34" charset="0"/>
              </a:rPr>
              <a:t>3.3 Industries Represented in Sample</a:t>
            </a:r>
            <a:r>
              <a:rPr lang="en-US" sz="3500" b="1" dirty="0" smtClean="0">
                <a:latin typeface="Arial" pitchFamily="34" charset="0"/>
                <a:cs typeface="Arial" pitchFamily="34" charset="0"/>
              </a:rPr>
              <a:t>…………………………………………… 59</a:t>
            </a:r>
          </a:p>
          <a:p>
            <a:pPr marL="0" indent="0">
              <a:buNone/>
            </a:pPr>
            <a:endParaRPr lang="en-US" sz="3500" b="1" dirty="0">
              <a:latin typeface="Arial" pitchFamily="34" charset="0"/>
              <a:cs typeface="Arial" pitchFamily="34" charset="0"/>
            </a:endParaRPr>
          </a:p>
          <a:p>
            <a:pPr marL="0" indent="0">
              <a:buNone/>
            </a:pPr>
            <a:r>
              <a:rPr lang="en-US" sz="3500" b="1" dirty="0">
                <a:latin typeface="Arial" pitchFamily="34" charset="0"/>
                <a:cs typeface="Arial" pitchFamily="34" charset="0"/>
              </a:rPr>
              <a:t>4.1 Factor Analysis Results: Mediation Test Scale Items</a:t>
            </a:r>
            <a:r>
              <a:rPr lang="en-US" sz="3500" b="1" dirty="0" smtClean="0">
                <a:latin typeface="Arial" pitchFamily="34" charset="0"/>
                <a:cs typeface="Arial" pitchFamily="34" charset="0"/>
              </a:rPr>
              <a:t>……………………….69</a:t>
            </a:r>
          </a:p>
          <a:p>
            <a:pPr marL="0" indent="0">
              <a:buNone/>
            </a:pPr>
            <a:endParaRPr lang="en-US" sz="3500" b="1" dirty="0">
              <a:latin typeface="Arial" pitchFamily="34" charset="0"/>
              <a:cs typeface="Arial" pitchFamily="34" charset="0"/>
            </a:endParaRPr>
          </a:p>
          <a:p>
            <a:pPr marL="0" indent="0">
              <a:buNone/>
            </a:pPr>
            <a:r>
              <a:rPr lang="en-US" sz="3500" b="1" dirty="0">
                <a:latin typeface="Arial" pitchFamily="34" charset="0"/>
                <a:cs typeface="Arial" pitchFamily="34" charset="0"/>
              </a:rPr>
              <a:t>4.2 Factor Analysis Results: Follower Outcome Scale Items</a:t>
            </a:r>
            <a:r>
              <a:rPr lang="en-US" sz="3500" b="1" dirty="0" smtClean="0">
                <a:latin typeface="Arial" pitchFamily="34" charset="0"/>
                <a:cs typeface="Arial" pitchFamily="34" charset="0"/>
              </a:rPr>
              <a:t>………………….70</a:t>
            </a:r>
          </a:p>
          <a:p>
            <a:pPr marL="0" indent="0">
              <a:buNone/>
            </a:pPr>
            <a:endParaRPr lang="en-US" sz="3500" b="1" dirty="0">
              <a:latin typeface="Arial" pitchFamily="34" charset="0"/>
              <a:cs typeface="Arial" pitchFamily="34" charset="0"/>
            </a:endParaRPr>
          </a:p>
          <a:p>
            <a:pPr marL="0" indent="0">
              <a:buNone/>
            </a:pPr>
            <a:r>
              <a:rPr lang="en-US" sz="3500" b="1" dirty="0">
                <a:latin typeface="Arial" pitchFamily="34" charset="0"/>
                <a:cs typeface="Arial" pitchFamily="34" charset="0"/>
              </a:rPr>
              <a:t>4.3 Descriptive Statistics and Correlations Between Variables</a:t>
            </a:r>
            <a:r>
              <a:rPr lang="en-US" sz="3500" b="1" dirty="0" smtClean="0">
                <a:latin typeface="Arial" pitchFamily="34" charset="0"/>
                <a:cs typeface="Arial" pitchFamily="34" charset="0"/>
              </a:rPr>
              <a:t>……………….75</a:t>
            </a:r>
          </a:p>
          <a:p>
            <a:pPr marL="0" indent="0">
              <a:buNone/>
            </a:pPr>
            <a:endParaRPr lang="en-US" sz="3500" b="1" dirty="0">
              <a:latin typeface="Arial" pitchFamily="34" charset="0"/>
              <a:cs typeface="Arial" pitchFamily="34" charset="0"/>
            </a:endParaRPr>
          </a:p>
          <a:p>
            <a:pPr marL="0" indent="0">
              <a:buNone/>
            </a:pPr>
            <a:r>
              <a:rPr lang="en-US" sz="3500" b="1" dirty="0">
                <a:latin typeface="Arial" pitchFamily="34" charset="0"/>
                <a:cs typeface="Arial" pitchFamily="34" charset="0"/>
              </a:rPr>
              <a:t>4.4 Results of Regression Analysis for Leader’s Emotional Intelligence</a:t>
            </a:r>
          </a:p>
          <a:p>
            <a:pPr marL="0" indent="0">
              <a:buNone/>
            </a:pPr>
            <a:r>
              <a:rPr lang="en-US" sz="3500" b="1" dirty="0" smtClean="0">
                <a:latin typeface="Arial" pitchFamily="34" charset="0"/>
                <a:cs typeface="Arial" pitchFamily="34" charset="0"/>
              </a:rPr>
              <a:t>       and </a:t>
            </a:r>
            <a:r>
              <a:rPr lang="en-US" sz="3500" b="1" dirty="0">
                <a:latin typeface="Arial" pitchFamily="34" charset="0"/>
                <a:cs typeface="Arial" pitchFamily="34" charset="0"/>
              </a:rPr>
              <a:t>Leader’s Interpersonal Communication Competence</a:t>
            </a:r>
            <a:r>
              <a:rPr lang="en-US" sz="3500" b="1" dirty="0" smtClean="0">
                <a:latin typeface="Arial" pitchFamily="34" charset="0"/>
                <a:cs typeface="Arial" pitchFamily="34" charset="0"/>
              </a:rPr>
              <a:t>…………………77</a:t>
            </a:r>
          </a:p>
          <a:p>
            <a:pPr marL="0" indent="0">
              <a:buNone/>
            </a:pPr>
            <a:endParaRPr lang="en-US" sz="3500" b="1" dirty="0">
              <a:latin typeface="Arial" pitchFamily="34" charset="0"/>
              <a:cs typeface="Arial" pitchFamily="34" charset="0"/>
            </a:endParaRPr>
          </a:p>
          <a:p>
            <a:pPr marL="0" indent="0">
              <a:buNone/>
            </a:pPr>
            <a:r>
              <a:rPr lang="en-US" sz="3500" b="1" dirty="0">
                <a:latin typeface="Arial" pitchFamily="34" charset="0"/>
                <a:cs typeface="Arial" pitchFamily="34" charset="0"/>
              </a:rPr>
              <a:t>4.5 Hierarchical Regression Analysis for Transformational</a:t>
            </a:r>
          </a:p>
          <a:p>
            <a:pPr marL="0" indent="0">
              <a:buNone/>
            </a:pPr>
            <a:r>
              <a:rPr lang="en-US" sz="3500" b="1" dirty="0" smtClean="0">
                <a:latin typeface="Arial" pitchFamily="34" charset="0"/>
                <a:cs typeface="Arial" pitchFamily="34" charset="0"/>
              </a:rPr>
              <a:t>     Leadership </a:t>
            </a:r>
            <a:r>
              <a:rPr lang="en-US" sz="3500" b="1" dirty="0">
                <a:latin typeface="Arial" pitchFamily="34" charset="0"/>
                <a:cs typeface="Arial" pitchFamily="34" charset="0"/>
              </a:rPr>
              <a:t>– Test for Mediation</a:t>
            </a:r>
            <a:r>
              <a:rPr lang="en-US" sz="3500" b="1" dirty="0" smtClean="0">
                <a:latin typeface="Arial" pitchFamily="34" charset="0"/>
                <a:cs typeface="Arial" pitchFamily="34" charset="0"/>
              </a:rPr>
              <a:t>……………………………………………........78</a:t>
            </a:r>
          </a:p>
          <a:p>
            <a:pPr marL="0" indent="0">
              <a:buNone/>
            </a:pPr>
            <a:endParaRPr lang="en-US"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0BD7872A-0D6B-455C-9EC0-C76F30A17942}" type="slidenum">
              <a:rPr lang="en-US" smtClean="0"/>
              <a:pPr/>
              <a:t>40</a:t>
            </a:fld>
            <a:endParaRPr lang="en-US"/>
          </a:p>
        </p:txBody>
      </p:sp>
    </p:spTree>
    <p:extLst>
      <p:ext uri="{BB962C8B-B14F-4D97-AF65-F5344CB8AC3E}">
        <p14:creationId xmlns:p14="http://schemas.microsoft.com/office/powerpoint/2010/main" xmlns="" val="4085034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742" y="508000"/>
            <a:ext cx="7424057" cy="909638"/>
          </a:xfrm>
        </p:spPr>
        <p:style>
          <a:lnRef idx="3">
            <a:schemeClr val="lt1"/>
          </a:lnRef>
          <a:fillRef idx="1">
            <a:schemeClr val="accent6"/>
          </a:fillRef>
          <a:effectRef idx="1">
            <a:schemeClr val="accent6"/>
          </a:effectRef>
          <a:fontRef idx="minor">
            <a:schemeClr val="lt1"/>
          </a:fontRef>
        </p:style>
        <p:txBody>
          <a:bodyPr/>
          <a:lstStyle/>
          <a:p>
            <a:r>
              <a:rPr lang="en-US" b="1" dirty="0" smtClean="0"/>
              <a:t>THE EXECUTIVE SUMMARY</a:t>
            </a:r>
            <a:endParaRPr lang="en-US" dirty="0"/>
          </a:p>
        </p:txBody>
      </p:sp>
      <p:sp>
        <p:nvSpPr>
          <p:cNvPr id="3" name="Content Placeholder 2"/>
          <p:cNvSpPr>
            <a:spLocks noGrp="1"/>
          </p:cNvSpPr>
          <p:nvPr>
            <p:ph idx="1"/>
          </p:nvPr>
        </p:nvSpPr>
        <p:spPr>
          <a:xfrm>
            <a:off x="1838324" y="1600200"/>
            <a:ext cx="6848475" cy="4525963"/>
          </a:xfrm>
        </p:spPr>
        <p:txBody>
          <a:bodyPr/>
          <a:lstStyle/>
          <a:p>
            <a:r>
              <a:rPr lang="en-US" i="1" dirty="0" smtClean="0"/>
              <a:t>Epitome, Executive Overview, Management Summary or Management Overview</a:t>
            </a:r>
          </a:p>
          <a:p>
            <a:r>
              <a:rPr lang="en-US" dirty="0" smtClean="0"/>
              <a:t>The report in a miniature</a:t>
            </a:r>
          </a:p>
          <a:p>
            <a:r>
              <a:rPr lang="en-US" dirty="0" smtClean="0"/>
              <a:t>Includes problem statement (background), analysis, major conclusion and recommendation</a:t>
            </a:r>
          </a:p>
          <a:p>
            <a:r>
              <a:rPr lang="en-US" b="1" dirty="0" smtClean="0"/>
              <a:t>No longer than one page</a:t>
            </a:r>
            <a:endParaRPr lang="en-US" b="1" dirty="0"/>
          </a:p>
        </p:txBody>
      </p:sp>
      <p:sp>
        <p:nvSpPr>
          <p:cNvPr id="4" name="Slide Number Placeholder 3"/>
          <p:cNvSpPr>
            <a:spLocks noGrp="1"/>
          </p:cNvSpPr>
          <p:nvPr>
            <p:ph type="sldNum" sz="quarter" idx="12"/>
          </p:nvPr>
        </p:nvSpPr>
        <p:spPr/>
        <p:txBody>
          <a:bodyPr/>
          <a:lstStyle/>
          <a:p>
            <a:fld id="{0BD7872A-0D6B-455C-9EC0-C76F30A17942}"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pPr>
              <a:defRPr/>
            </a:pPr>
            <a:fld id="{C56AD86F-7BAE-4036-A2C3-AC703A96278E}" type="slidenum">
              <a:rPr lang="en-US"/>
              <a:pPr>
                <a:defRPr/>
              </a:pPr>
              <a:t>42</a:t>
            </a:fld>
            <a:endParaRPr lang="en-US"/>
          </a:p>
        </p:txBody>
      </p:sp>
      <p:sp>
        <p:nvSpPr>
          <p:cNvPr id="27652" name="Rectangle 2"/>
          <p:cNvSpPr>
            <a:spLocks noGrp="1" noChangeArrowheads="1"/>
          </p:cNvSpPr>
          <p:nvPr>
            <p:ph type="title"/>
          </p:nvPr>
        </p:nvSpPr>
        <p:spPr/>
        <p:txBody>
          <a:bodyPr/>
          <a:lstStyle/>
          <a:p>
            <a:pPr eaLnBrk="1" hangingPunct="1"/>
            <a:r>
              <a:rPr lang="en-US" b="1" dirty="0" smtClean="0"/>
              <a:t>THE BODY OF THE REPORT</a:t>
            </a:r>
          </a:p>
        </p:txBody>
      </p:sp>
      <p:sp>
        <p:nvSpPr>
          <p:cNvPr id="27653" name="AutoShape 5"/>
          <p:cNvSpPr>
            <a:spLocks noChangeArrowheads="1"/>
          </p:cNvSpPr>
          <p:nvPr/>
        </p:nvSpPr>
        <p:spPr bwMode="auto">
          <a:xfrm>
            <a:off x="1600200" y="1676400"/>
            <a:ext cx="2057400" cy="1524000"/>
          </a:xfrm>
          <a:prstGeom prst="parallelogram">
            <a:avLst>
              <a:gd name="adj" fmla="val 33750"/>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r>
              <a:rPr lang="en-US" sz="2800" b="1" dirty="0">
                <a:latin typeface="Bookman Old Style" pitchFamily="18" charset="0"/>
              </a:rPr>
              <a:t>1</a:t>
            </a:r>
          </a:p>
          <a:p>
            <a:endParaRPr lang="en-US" dirty="0">
              <a:solidFill>
                <a:schemeClr val="tx2"/>
              </a:solidFill>
              <a:latin typeface="Arial" charset="0"/>
            </a:endParaRPr>
          </a:p>
          <a:p>
            <a:endParaRPr lang="en-US" dirty="0">
              <a:solidFill>
                <a:schemeClr val="tx2"/>
              </a:solidFill>
              <a:latin typeface="Arial" charset="0"/>
            </a:endParaRPr>
          </a:p>
        </p:txBody>
      </p:sp>
      <p:sp>
        <p:nvSpPr>
          <p:cNvPr id="27654" name="AutoShape 6"/>
          <p:cNvSpPr>
            <a:spLocks noChangeArrowheads="1"/>
          </p:cNvSpPr>
          <p:nvPr/>
        </p:nvSpPr>
        <p:spPr bwMode="auto">
          <a:xfrm>
            <a:off x="1752600" y="2514600"/>
            <a:ext cx="2057400" cy="1524000"/>
          </a:xfrm>
          <a:prstGeom prst="parallelogram">
            <a:avLst>
              <a:gd name="adj" fmla="val 35106"/>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r>
              <a:rPr lang="en-US" sz="2800" b="1" dirty="0">
                <a:latin typeface="Bookman Old Style" pitchFamily="18" charset="0"/>
              </a:rPr>
              <a:t>2</a:t>
            </a:r>
          </a:p>
          <a:p>
            <a:endParaRPr lang="en-US" dirty="0"/>
          </a:p>
          <a:p>
            <a:endParaRPr lang="en-US" dirty="0"/>
          </a:p>
        </p:txBody>
      </p:sp>
      <p:sp>
        <p:nvSpPr>
          <p:cNvPr id="27655" name="AutoShape 7"/>
          <p:cNvSpPr>
            <a:spLocks noChangeArrowheads="1"/>
          </p:cNvSpPr>
          <p:nvPr/>
        </p:nvSpPr>
        <p:spPr bwMode="auto">
          <a:xfrm>
            <a:off x="2209800" y="3276600"/>
            <a:ext cx="2057400" cy="1524000"/>
          </a:xfrm>
          <a:prstGeom prst="parallelogram">
            <a:avLst>
              <a:gd name="adj" fmla="val 33750"/>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r>
              <a:rPr lang="en-US" sz="2800" b="1">
                <a:latin typeface="Bookman Old Style" pitchFamily="18" charset="0"/>
              </a:rPr>
              <a:t>3</a:t>
            </a:r>
          </a:p>
          <a:p>
            <a:endParaRPr lang="en-US"/>
          </a:p>
          <a:p>
            <a:endParaRPr lang="en-US"/>
          </a:p>
        </p:txBody>
      </p:sp>
      <p:sp>
        <p:nvSpPr>
          <p:cNvPr id="27656" name="AutoShape 8"/>
          <p:cNvSpPr>
            <a:spLocks noChangeArrowheads="1"/>
          </p:cNvSpPr>
          <p:nvPr/>
        </p:nvSpPr>
        <p:spPr bwMode="auto">
          <a:xfrm>
            <a:off x="2590800" y="3962400"/>
            <a:ext cx="2057400" cy="1524000"/>
          </a:xfrm>
          <a:prstGeom prst="parallelogram">
            <a:avLst>
              <a:gd name="adj" fmla="val 3375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r>
              <a:rPr lang="en-US" sz="2800" b="1">
                <a:latin typeface="Bookman Old Style" pitchFamily="18" charset="0"/>
              </a:rPr>
              <a:t>4</a:t>
            </a:r>
          </a:p>
          <a:p>
            <a:endParaRPr lang="en-US" sz="2800"/>
          </a:p>
          <a:p>
            <a:endParaRPr lang="en-US"/>
          </a:p>
        </p:txBody>
      </p:sp>
      <p:sp>
        <p:nvSpPr>
          <p:cNvPr id="27657" name="AutoShape 9"/>
          <p:cNvSpPr>
            <a:spLocks noChangeArrowheads="1"/>
          </p:cNvSpPr>
          <p:nvPr/>
        </p:nvSpPr>
        <p:spPr bwMode="auto">
          <a:xfrm>
            <a:off x="2819400" y="4800600"/>
            <a:ext cx="2057400" cy="1600200"/>
          </a:xfrm>
          <a:prstGeom prst="parallelogram">
            <a:avLst>
              <a:gd name="adj" fmla="val 32143"/>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r>
              <a:rPr lang="en-US" sz="2800" b="1"/>
              <a:t>5</a:t>
            </a:r>
          </a:p>
        </p:txBody>
      </p:sp>
      <p:sp>
        <p:nvSpPr>
          <p:cNvPr id="27658" name="Line 10"/>
          <p:cNvSpPr>
            <a:spLocks noChangeShapeType="1"/>
          </p:cNvSpPr>
          <p:nvPr/>
        </p:nvSpPr>
        <p:spPr bwMode="auto">
          <a:xfrm>
            <a:off x="3657600" y="1676400"/>
            <a:ext cx="2438400" cy="0"/>
          </a:xfrm>
          <a:prstGeom prst="line">
            <a:avLst/>
          </a:prstGeom>
          <a:ln w="50800">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7659" name="Line 11"/>
          <p:cNvSpPr>
            <a:spLocks noChangeShapeType="1"/>
          </p:cNvSpPr>
          <p:nvPr/>
        </p:nvSpPr>
        <p:spPr bwMode="auto">
          <a:xfrm>
            <a:off x="3810000" y="2514600"/>
            <a:ext cx="2286000" cy="0"/>
          </a:xfrm>
          <a:prstGeom prst="line">
            <a:avLst/>
          </a:prstGeom>
          <a:ln w="50800">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7660" name="Line 12"/>
          <p:cNvSpPr>
            <a:spLocks noChangeShapeType="1"/>
          </p:cNvSpPr>
          <p:nvPr/>
        </p:nvSpPr>
        <p:spPr bwMode="auto">
          <a:xfrm>
            <a:off x="4191000" y="3276600"/>
            <a:ext cx="1828800" cy="0"/>
          </a:xfrm>
          <a:prstGeom prst="line">
            <a:avLst/>
          </a:prstGeom>
          <a:ln w="50800">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7661" name="Line 13"/>
          <p:cNvSpPr>
            <a:spLocks noChangeShapeType="1"/>
          </p:cNvSpPr>
          <p:nvPr/>
        </p:nvSpPr>
        <p:spPr bwMode="auto">
          <a:xfrm>
            <a:off x="4648200" y="3962400"/>
            <a:ext cx="1295400" cy="0"/>
          </a:xfrm>
          <a:prstGeom prst="line">
            <a:avLst/>
          </a:prstGeom>
          <a:ln w="50800">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7662" name="Line 14"/>
          <p:cNvSpPr>
            <a:spLocks noChangeShapeType="1"/>
          </p:cNvSpPr>
          <p:nvPr/>
        </p:nvSpPr>
        <p:spPr bwMode="auto">
          <a:xfrm>
            <a:off x="4876800" y="4800600"/>
            <a:ext cx="990600" cy="0"/>
          </a:xfrm>
          <a:prstGeom prst="line">
            <a:avLst/>
          </a:prstGeom>
          <a:ln w="50800">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7663" name="Rectangle 15"/>
          <p:cNvSpPr>
            <a:spLocks noChangeArrowheads="1"/>
          </p:cNvSpPr>
          <p:nvPr/>
        </p:nvSpPr>
        <p:spPr bwMode="auto">
          <a:xfrm>
            <a:off x="6096000" y="1485900"/>
            <a:ext cx="2590800" cy="381000"/>
          </a:xfrm>
          <a:prstGeom prst="rect">
            <a:avLst/>
          </a:prstGeom>
          <a:solidFill>
            <a:schemeClr val="bg1"/>
          </a:solidFill>
          <a:ln>
            <a:solidFill>
              <a:schemeClr val="bg1"/>
            </a:solidFill>
            <a:headEnd/>
            <a:tailEnd/>
          </a:ln>
          <a:effectLst>
            <a:outerShdw blurRad="50800" dist="38100" dir="2700000" algn="tl"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none" anchor="ctr"/>
          <a:lstStyle/>
          <a:p>
            <a:r>
              <a:rPr lang="en-US" b="1" dirty="0">
                <a:solidFill>
                  <a:srgbClr val="FF0000"/>
                </a:solidFill>
                <a:latin typeface="Arial" charset="0"/>
              </a:rPr>
              <a:t>INTRODUCTION</a:t>
            </a:r>
          </a:p>
        </p:txBody>
      </p:sp>
      <p:sp>
        <p:nvSpPr>
          <p:cNvPr id="27664" name="Rectangle 16"/>
          <p:cNvSpPr>
            <a:spLocks noChangeArrowheads="1"/>
          </p:cNvSpPr>
          <p:nvPr/>
        </p:nvSpPr>
        <p:spPr bwMode="auto">
          <a:xfrm>
            <a:off x="6096000" y="2362200"/>
            <a:ext cx="2667000" cy="381000"/>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wrap="none" anchor="ctr"/>
          <a:lstStyle/>
          <a:p>
            <a:r>
              <a:rPr lang="en-US" b="1" dirty="0">
                <a:solidFill>
                  <a:srgbClr val="FF0000"/>
                </a:solidFill>
                <a:latin typeface="Arial" charset="0"/>
              </a:rPr>
              <a:t>METHODS</a:t>
            </a:r>
          </a:p>
        </p:txBody>
      </p:sp>
      <p:sp>
        <p:nvSpPr>
          <p:cNvPr id="27665" name="Rectangle 17"/>
          <p:cNvSpPr>
            <a:spLocks noChangeArrowheads="1"/>
          </p:cNvSpPr>
          <p:nvPr/>
        </p:nvSpPr>
        <p:spPr bwMode="auto">
          <a:xfrm>
            <a:off x="6096000" y="3124200"/>
            <a:ext cx="2667000" cy="381000"/>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wrap="none" anchor="ctr"/>
          <a:lstStyle/>
          <a:p>
            <a:r>
              <a:rPr lang="en-US" b="1" dirty="0">
                <a:solidFill>
                  <a:srgbClr val="FF0000"/>
                </a:solidFill>
                <a:latin typeface="Arial" charset="0"/>
              </a:rPr>
              <a:t>RESULTS</a:t>
            </a:r>
          </a:p>
        </p:txBody>
      </p:sp>
      <p:sp>
        <p:nvSpPr>
          <p:cNvPr id="27666" name="Rectangle 18"/>
          <p:cNvSpPr>
            <a:spLocks noChangeArrowheads="1"/>
          </p:cNvSpPr>
          <p:nvPr/>
        </p:nvSpPr>
        <p:spPr bwMode="auto">
          <a:xfrm>
            <a:off x="6019800" y="3810000"/>
            <a:ext cx="2667000" cy="381000"/>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wrap="none" anchor="ctr"/>
          <a:lstStyle/>
          <a:p>
            <a:r>
              <a:rPr lang="en-US" b="1" dirty="0">
                <a:solidFill>
                  <a:srgbClr val="FF0000"/>
                </a:solidFill>
                <a:latin typeface="Arial" charset="0"/>
              </a:rPr>
              <a:t>CONCLUSIONS</a:t>
            </a:r>
          </a:p>
        </p:txBody>
      </p:sp>
      <p:sp>
        <p:nvSpPr>
          <p:cNvPr id="27667" name="Rectangle 19"/>
          <p:cNvSpPr>
            <a:spLocks noChangeArrowheads="1"/>
          </p:cNvSpPr>
          <p:nvPr/>
        </p:nvSpPr>
        <p:spPr bwMode="auto">
          <a:xfrm>
            <a:off x="6019800" y="4572000"/>
            <a:ext cx="2743200" cy="457200"/>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wrap="none" anchor="ctr"/>
          <a:lstStyle/>
          <a:p>
            <a:r>
              <a:rPr lang="en-US" b="1" dirty="0">
                <a:solidFill>
                  <a:srgbClr val="FF0000"/>
                </a:solidFill>
                <a:latin typeface="Arial" charset="0"/>
              </a:rPr>
              <a:t>RECOMMENDATIONS</a:t>
            </a:r>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0" y="449942"/>
            <a:ext cx="7293429" cy="967695"/>
          </a:xfrm>
        </p:spPr>
        <p:style>
          <a:lnRef idx="3">
            <a:schemeClr val="lt1"/>
          </a:lnRef>
          <a:fillRef idx="1">
            <a:schemeClr val="accent6"/>
          </a:fillRef>
          <a:effectRef idx="1">
            <a:schemeClr val="accent6"/>
          </a:effectRef>
          <a:fontRef idx="minor">
            <a:schemeClr val="lt1"/>
          </a:fontRef>
        </p:style>
        <p:txBody>
          <a:bodyPr/>
          <a:lstStyle/>
          <a:p>
            <a:r>
              <a:rPr lang="en-US" b="1" dirty="0" smtClean="0"/>
              <a:t>1. INTRODUCTION</a:t>
            </a:r>
            <a:endParaRPr lang="en-US" b="1" dirty="0"/>
          </a:p>
        </p:txBody>
      </p:sp>
      <p:sp>
        <p:nvSpPr>
          <p:cNvPr id="3" name="Content Placeholder 2"/>
          <p:cNvSpPr>
            <a:spLocks noGrp="1"/>
          </p:cNvSpPr>
          <p:nvPr>
            <p:ph idx="1"/>
          </p:nvPr>
        </p:nvSpPr>
        <p:spPr>
          <a:xfrm>
            <a:off x="1752600" y="1600200"/>
            <a:ext cx="6934200" cy="4525963"/>
          </a:xfrm>
        </p:spPr>
        <p:txBody>
          <a:bodyPr>
            <a:normAutofit fontScale="85000" lnSpcReduction="10000"/>
          </a:bodyPr>
          <a:lstStyle/>
          <a:p>
            <a:r>
              <a:rPr lang="en-US" dirty="0" smtClean="0"/>
              <a:t>The </a:t>
            </a:r>
            <a:r>
              <a:rPr lang="en-US" b="1" i="1" dirty="0" smtClean="0"/>
              <a:t>Subject</a:t>
            </a:r>
            <a:r>
              <a:rPr lang="en-US" dirty="0" smtClean="0"/>
              <a:t> of your report</a:t>
            </a:r>
          </a:p>
          <a:p>
            <a:r>
              <a:rPr lang="en-US" dirty="0" smtClean="0"/>
              <a:t>The </a:t>
            </a:r>
            <a:r>
              <a:rPr lang="en-US" b="1" i="1" dirty="0" smtClean="0"/>
              <a:t>purpose</a:t>
            </a:r>
            <a:r>
              <a:rPr lang="en-US" dirty="0" smtClean="0"/>
              <a:t> of your report</a:t>
            </a:r>
          </a:p>
          <a:p>
            <a:r>
              <a:rPr lang="en-US" dirty="0" smtClean="0"/>
              <a:t>The </a:t>
            </a:r>
            <a:r>
              <a:rPr lang="en-US" b="1" i="1" dirty="0" smtClean="0"/>
              <a:t>background</a:t>
            </a:r>
            <a:r>
              <a:rPr lang="en-US" dirty="0" smtClean="0"/>
              <a:t> of your report</a:t>
            </a:r>
          </a:p>
          <a:p>
            <a:r>
              <a:rPr lang="en-US" dirty="0" smtClean="0"/>
              <a:t>The </a:t>
            </a:r>
            <a:r>
              <a:rPr lang="en-US" b="1" i="1" dirty="0" smtClean="0"/>
              <a:t>sources of information </a:t>
            </a:r>
            <a:r>
              <a:rPr lang="en-US" dirty="0" smtClean="0"/>
              <a:t>of your report</a:t>
            </a:r>
          </a:p>
          <a:p>
            <a:r>
              <a:rPr lang="en-US" dirty="0" smtClean="0"/>
              <a:t>The </a:t>
            </a:r>
            <a:r>
              <a:rPr lang="en-US" b="1" i="1" dirty="0" smtClean="0"/>
              <a:t>scope</a:t>
            </a:r>
            <a:r>
              <a:rPr lang="en-US" dirty="0" smtClean="0"/>
              <a:t> of your report</a:t>
            </a:r>
          </a:p>
          <a:p>
            <a:r>
              <a:rPr lang="en-US" dirty="0" smtClean="0"/>
              <a:t>The most significant </a:t>
            </a:r>
            <a:r>
              <a:rPr lang="en-US" b="1" i="1" dirty="0" smtClean="0"/>
              <a:t>findings</a:t>
            </a:r>
            <a:r>
              <a:rPr lang="en-US" dirty="0" smtClean="0"/>
              <a:t> of your report</a:t>
            </a:r>
          </a:p>
          <a:p>
            <a:r>
              <a:rPr lang="en-US" dirty="0" smtClean="0"/>
              <a:t>The most important </a:t>
            </a:r>
            <a:r>
              <a:rPr lang="en-US" b="1" i="1" dirty="0" smtClean="0"/>
              <a:t>recommendations</a:t>
            </a:r>
            <a:r>
              <a:rPr lang="en-US" dirty="0" smtClean="0"/>
              <a:t> of your report</a:t>
            </a:r>
          </a:p>
          <a:p>
            <a:r>
              <a:rPr lang="en-US" dirty="0" smtClean="0"/>
              <a:t>The </a:t>
            </a:r>
            <a:r>
              <a:rPr lang="en-US" b="1" i="1" dirty="0" smtClean="0"/>
              <a:t>organization</a:t>
            </a:r>
            <a:r>
              <a:rPr lang="en-US" dirty="0" smtClean="0"/>
              <a:t> of your report</a:t>
            </a:r>
          </a:p>
          <a:p>
            <a:r>
              <a:rPr lang="en-US" dirty="0" smtClean="0"/>
              <a:t>The </a:t>
            </a:r>
            <a:r>
              <a:rPr lang="en-US" b="1" i="1" dirty="0" smtClean="0"/>
              <a:t>key terms</a:t>
            </a:r>
            <a:r>
              <a:rPr lang="en-US" dirty="0" smtClean="0"/>
              <a:t> used in the report</a:t>
            </a:r>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228" y="551542"/>
            <a:ext cx="7438571" cy="866095"/>
          </a:xfrm>
        </p:spPr>
        <p:style>
          <a:lnRef idx="3">
            <a:schemeClr val="lt1"/>
          </a:lnRef>
          <a:fillRef idx="1">
            <a:schemeClr val="accent6"/>
          </a:fillRef>
          <a:effectRef idx="1">
            <a:schemeClr val="accent6"/>
          </a:effectRef>
          <a:fontRef idx="minor">
            <a:schemeClr val="lt1"/>
          </a:fontRef>
        </p:style>
        <p:txBody>
          <a:bodyPr/>
          <a:lstStyle/>
          <a:p>
            <a:r>
              <a:rPr lang="en-US" b="1" dirty="0" smtClean="0"/>
              <a:t>2. METHODS</a:t>
            </a:r>
            <a:endParaRPr lang="en-US" b="1" dirty="0"/>
          </a:p>
        </p:txBody>
      </p:sp>
      <p:sp>
        <p:nvSpPr>
          <p:cNvPr id="3" name="Content Placeholder 2"/>
          <p:cNvSpPr>
            <a:spLocks noGrp="1"/>
          </p:cNvSpPr>
          <p:nvPr>
            <p:ph idx="1"/>
          </p:nvPr>
        </p:nvSpPr>
        <p:spPr>
          <a:xfrm>
            <a:off x="2028824" y="1600200"/>
            <a:ext cx="6657975" cy="4525963"/>
          </a:xfrm>
        </p:spPr>
        <p:txBody>
          <a:bodyPr/>
          <a:lstStyle/>
          <a:p>
            <a:r>
              <a:rPr lang="en-US" dirty="0" smtClean="0"/>
              <a:t>Answers the question </a:t>
            </a:r>
            <a:r>
              <a:rPr lang="en-US" b="1" dirty="0" smtClean="0"/>
              <a:t>“ what did you do?”</a:t>
            </a:r>
          </a:p>
          <a:p>
            <a:pPr lvl="1"/>
            <a:r>
              <a:rPr lang="en-US" i="1" dirty="0" smtClean="0"/>
              <a:t>Include research methodology</a:t>
            </a:r>
          </a:p>
          <a:p>
            <a:pPr lvl="1"/>
            <a:r>
              <a:rPr lang="en-US" i="1" dirty="0" smtClean="0"/>
              <a:t>Primary &amp; Secondary research details</a:t>
            </a:r>
            <a:endParaRPr lang="en-US" i="1"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256" y="566056"/>
            <a:ext cx="7409543" cy="851581"/>
          </a:xfrm>
        </p:spPr>
        <p:style>
          <a:lnRef idx="3">
            <a:schemeClr val="lt1"/>
          </a:lnRef>
          <a:fillRef idx="1">
            <a:schemeClr val="accent6"/>
          </a:fillRef>
          <a:effectRef idx="1">
            <a:schemeClr val="accent6"/>
          </a:effectRef>
          <a:fontRef idx="minor">
            <a:schemeClr val="lt1"/>
          </a:fontRef>
        </p:style>
        <p:txBody>
          <a:bodyPr>
            <a:normAutofit/>
          </a:bodyPr>
          <a:lstStyle/>
          <a:p>
            <a:r>
              <a:rPr lang="en-US" b="1" dirty="0" smtClean="0"/>
              <a:t>3. RESULTS</a:t>
            </a:r>
            <a:endParaRPr lang="en-US" b="1" dirty="0"/>
          </a:p>
        </p:txBody>
      </p:sp>
      <p:sp>
        <p:nvSpPr>
          <p:cNvPr id="3" name="Content Placeholder 2"/>
          <p:cNvSpPr>
            <a:spLocks noGrp="1"/>
          </p:cNvSpPr>
          <p:nvPr>
            <p:ph idx="1"/>
          </p:nvPr>
        </p:nvSpPr>
        <p:spPr>
          <a:xfrm>
            <a:off x="1885950" y="1600200"/>
            <a:ext cx="6800850" cy="4525963"/>
          </a:xfrm>
        </p:spPr>
        <p:txBody>
          <a:bodyPr/>
          <a:lstStyle/>
          <a:p>
            <a:r>
              <a:rPr lang="en-US" dirty="0" smtClean="0"/>
              <a:t>Answers the question </a:t>
            </a:r>
            <a:r>
              <a:rPr lang="en-US" b="1" dirty="0" smtClean="0"/>
              <a:t>“What did you discover?”</a:t>
            </a:r>
          </a:p>
          <a:p>
            <a:pPr lvl="1"/>
            <a:r>
              <a:rPr lang="en-US" i="1" dirty="0" smtClean="0"/>
              <a:t>Include data recovered or compiled</a:t>
            </a:r>
            <a:endParaRPr lang="en-US" i="1"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508000"/>
            <a:ext cx="7380514" cy="909638"/>
          </a:xfrm>
        </p:spPr>
        <p:style>
          <a:lnRef idx="3">
            <a:schemeClr val="lt1"/>
          </a:lnRef>
          <a:fillRef idx="1">
            <a:schemeClr val="accent6"/>
          </a:fillRef>
          <a:effectRef idx="1">
            <a:schemeClr val="accent6"/>
          </a:effectRef>
          <a:fontRef idx="minor">
            <a:schemeClr val="lt1"/>
          </a:fontRef>
        </p:style>
        <p:txBody>
          <a:bodyPr/>
          <a:lstStyle/>
          <a:p>
            <a:r>
              <a:rPr lang="en-US" b="1" dirty="0" smtClean="0"/>
              <a:t>4. CONCLUSION</a:t>
            </a:r>
            <a:endParaRPr lang="en-US" b="1" dirty="0"/>
          </a:p>
        </p:txBody>
      </p:sp>
      <p:sp>
        <p:nvSpPr>
          <p:cNvPr id="3" name="Content Placeholder 2"/>
          <p:cNvSpPr>
            <a:spLocks noGrp="1"/>
          </p:cNvSpPr>
          <p:nvPr>
            <p:ph idx="1"/>
          </p:nvPr>
        </p:nvSpPr>
        <p:spPr>
          <a:xfrm>
            <a:off x="1819274" y="1600200"/>
            <a:ext cx="6867525" cy="4525963"/>
          </a:xfrm>
        </p:spPr>
        <p:txBody>
          <a:bodyPr/>
          <a:lstStyle/>
          <a:p>
            <a:r>
              <a:rPr lang="en-US" dirty="0" smtClean="0"/>
              <a:t>Answers the question </a:t>
            </a:r>
            <a:r>
              <a:rPr lang="en-US" b="1" dirty="0" smtClean="0"/>
              <a:t>“what do the results mean?”</a:t>
            </a:r>
          </a:p>
          <a:p>
            <a:pPr lvl="1"/>
            <a:r>
              <a:rPr lang="en-US" i="1" dirty="0" smtClean="0"/>
              <a:t>Present the implication of results</a:t>
            </a:r>
          </a:p>
          <a:p>
            <a:pPr lvl="1"/>
            <a:endParaRPr lang="en-US" dirty="0" smtClean="0"/>
          </a:p>
          <a:p>
            <a:pPr lvl="1">
              <a:buNone/>
            </a:pPr>
            <a:r>
              <a:rPr lang="en-CA" i="1" dirty="0" smtClean="0"/>
              <a:t>e.g. Survey results show that the biggest student complaint centred on long registration lines</a:t>
            </a:r>
            <a:r>
              <a:rPr lang="en-CA" dirty="0" smtClean="0"/>
              <a:t>.</a:t>
            </a:r>
          </a:p>
          <a:p>
            <a:pPr lvl="1"/>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256" y="566056"/>
            <a:ext cx="7409543" cy="851581"/>
          </a:xfrm>
        </p:spPr>
        <p:style>
          <a:lnRef idx="3">
            <a:schemeClr val="lt1"/>
          </a:lnRef>
          <a:fillRef idx="1">
            <a:schemeClr val="accent6"/>
          </a:fillRef>
          <a:effectRef idx="1">
            <a:schemeClr val="accent6"/>
          </a:effectRef>
          <a:fontRef idx="minor">
            <a:schemeClr val="lt1"/>
          </a:fontRef>
        </p:style>
        <p:txBody>
          <a:bodyPr/>
          <a:lstStyle/>
          <a:p>
            <a:r>
              <a:rPr lang="en-US" b="1" dirty="0" smtClean="0"/>
              <a:t>5.RECOMMENDATION</a:t>
            </a:r>
            <a:endParaRPr lang="en-US" b="1" dirty="0"/>
          </a:p>
        </p:txBody>
      </p:sp>
      <p:sp>
        <p:nvSpPr>
          <p:cNvPr id="3" name="Content Placeholder 2"/>
          <p:cNvSpPr>
            <a:spLocks noGrp="1"/>
          </p:cNvSpPr>
          <p:nvPr>
            <p:ph idx="1"/>
          </p:nvPr>
        </p:nvSpPr>
        <p:spPr>
          <a:xfrm>
            <a:off x="2017486" y="1600200"/>
            <a:ext cx="6669313" cy="4525963"/>
          </a:xfrm>
        </p:spPr>
        <p:txBody>
          <a:bodyPr/>
          <a:lstStyle/>
          <a:p>
            <a:r>
              <a:rPr lang="en-US" dirty="0" smtClean="0"/>
              <a:t>Answers the question </a:t>
            </a:r>
            <a:r>
              <a:rPr lang="en-US" b="1" dirty="0" smtClean="0"/>
              <a:t>“What should we do now?”</a:t>
            </a:r>
          </a:p>
          <a:p>
            <a:pPr lvl="1"/>
            <a:r>
              <a:rPr lang="en-US" i="1" dirty="0" smtClean="0"/>
              <a:t>Provide suggestions for taking particular action</a:t>
            </a:r>
          </a:p>
          <a:p>
            <a:pPr lvl="1"/>
            <a:endParaRPr lang="en-US" dirty="0" smtClean="0"/>
          </a:p>
          <a:p>
            <a:pPr lvl="1">
              <a:buNone/>
            </a:pPr>
            <a:r>
              <a:rPr lang="en-US" dirty="0" smtClean="0"/>
              <a:t>(e.g.</a:t>
            </a:r>
            <a:r>
              <a:rPr lang="en-CA" i="1" dirty="0" smtClean="0"/>
              <a:t> Implement a registration reservation system in which students sign up for specific registration time slots.)</a:t>
            </a:r>
          </a:p>
          <a:p>
            <a:pPr lvl="1">
              <a:buNone/>
            </a:pPr>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CF9D8FA8-3CCA-4CBE-A3CE-54F5E3707571}" type="slidenum">
              <a:rPr lang="en-US"/>
              <a:pPr>
                <a:defRPr/>
              </a:pPr>
              <a:t>48</a:t>
            </a:fld>
            <a:endParaRPr lang="en-US" dirty="0"/>
          </a:p>
        </p:txBody>
      </p:sp>
      <p:sp>
        <p:nvSpPr>
          <p:cNvPr id="32772" name="Rectangle 2"/>
          <p:cNvSpPr>
            <a:spLocks noGrp="1" noChangeArrowheads="1"/>
          </p:cNvSpPr>
          <p:nvPr>
            <p:ph type="title"/>
          </p:nvPr>
        </p:nvSpPr>
        <p:spPr>
          <a:xfrm>
            <a:off x="1123950" y="533400"/>
            <a:ext cx="7562850" cy="762000"/>
          </a:xfrm>
        </p:spPr>
        <p:txBody>
          <a:bodyPr>
            <a:normAutofit fontScale="90000"/>
          </a:bodyPr>
          <a:lstStyle/>
          <a:p>
            <a:pPr eaLnBrk="1" hangingPunct="1"/>
            <a:r>
              <a:rPr lang="en-US" b="1" dirty="0" smtClean="0"/>
              <a:t>THE BACK MATTER OF THE REPORT</a:t>
            </a:r>
          </a:p>
        </p:txBody>
      </p:sp>
      <p:sp>
        <p:nvSpPr>
          <p:cNvPr id="32773" name="AutoShape 4"/>
          <p:cNvSpPr>
            <a:spLocks noChangeArrowheads="1"/>
          </p:cNvSpPr>
          <p:nvPr/>
        </p:nvSpPr>
        <p:spPr bwMode="auto">
          <a:xfrm>
            <a:off x="1657350" y="1524000"/>
            <a:ext cx="2057400" cy="1524000"/>
          </a:xfrm>
          <a:prstGeom prst="parallelogram">
            <a:avLst>
              <a:gd name="adj" fmla="val 33750"/>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en-US" sz="3200" b="1" dirty="0">
                <a:latin typeface="Century Gothic" pitchFamily="34" charset="0"/>
              </a:rPr>
              <a:t>1</a:t>
            </a:r>
          </a:p>
          <a:p>
            <a:endParaRPr lang="en-US" sz="3200" b="1" dirty="0">
              <a:solidFill>
                <a:schemeClr val="tx2"/>
              </a:solidFill>
              <a:latin typeface="Century Gothic" pitchFamily="34" charset="0"/>
            </a:endParaRPr>
          </a:p>
          <a:p>
            <a:endParaRPr lang="en-US" dirty="0">
              <a:solidFill>
                <a:schemeClr val="tx2"/>
              </a:solidFill>
              <a:latin typeface="Arial" charset="0"/>
            </a:endParaRPr>
          </a:p>
        </p:txBody>
      </p:sp>
      <p:sp>
        <p:nvSpPr>
          <p:cNvPr id="32774" name="AutoShape 5"/>
          <p:cNvSpPr>
            <a:spLocks noChangeArrowheads="1"/>
          </p:cNvSpPr>
          <p:nvPr/>
        </p:nvSpPr>
        <p:spPr bwMode="auto">
          <a:xfrm>
            <a:off x="1962150" y="2514600"/>
            <a:ext cx="2057400" cy="1524000"/>
          </a:xfrm>
          <a:prstGeom prst="parallelogram">
            <a:avLst>
              <a:gd name="adj" fmla="val 33750"/>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r>
              <a:rPr lang="en-US" sz="3200" b="1" dirty="0">
                <a:latin typeface="Century Gothic" pitchFamily="34" charset="0"/>
              </a:rPr>
              <a:t>2</a:t>
            </a:r>
          </a:p>
          <a:p>
            <a:endParaRPr lang="en-US" dirty="0">
              <a:solidFill>
                <a:schemeClr val="tx2"/>
              </a:solidFill>
              <a:latin typeface="Arial" charset="0"/>
            </a:endParaRPr>
          </a:p>
          <a:p>
            <a:endParaRPr lang="en-US" dirty="0">
              <a:solidFill>
                <a:schemeClr val="tx2"/>
              </a:solidFill>
              <a:latin typeface="Arial" charset="0"/>
            </a:endParaRPr>
          </a:p>
        </p:txBody>
      </p:sp>
      <p:sp>
        <p:nvSpPr>
          <p:cNvPr id="32775" name="AutoShape 6"/>
          <p:cNvSpPr>
            <a:spLocks noChangeArrowheads="1"/>
          </p:cNvSpPr>
          <p:nvPr/>
        </p:nvSpPr>
        <p:spPr bwMode="auto">
          <a:xfrm>
            <a:off x="2190750" y="3429000"/>
            <a:ext cx="2057400" cy="1524000"/>
          </a:xfrm>
          <a:prstGeom prst="parallelogram">
            <a:avLst>
              <a:gd name="adj" fmla="val 33750"/>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r>
              <a:rPr lang="en-US" sz="3200" b="1" dirty="0">
                <a:latin typeface="Century Gothic" pitchFamily="34" charset="0"/>
              </a:rPr>
              <a:t>3</a:t>
            </a:r>
          </a:p>
          <a:p>
            <a:endParaRPr lang="en-US" dirty="0">
              <a:solidFill>
                <a:schemeClr val="tx2"/>
              </a:solidFill>
              <a:latin typeface="Arial" charset="0"/>
            </a:endParaRPr>
          </a:p>
          <a:p>
            <a:endParaRPr lang="en-US" dirty="0">
              <a:solidFill>
                <a:schemeClr val="tx2"/>
              </a:solidFill>
              <a:latin typeface="Arial" charset="0"/>
            </a:endParaRPr>
          </a:p>
        </p:txBody>
      </p:sp>
      <p:sp>
        <p:nvSpPr>
          <p:cNvPr id="32777" name="Line 8"/>
          <p:cNvSpPr>
            <a:spLocks noChangeShapeType="1"/>
          </p:cNvSpPr>
          <p:nvPr/>
        </p:nvSpPr>
        <p:spPr bwMode="auto">
          <a:xfrm>
            <a:off x="3714750" y="1676400"/>
            <a:ext cx="20574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32778" name="Line 9"/>
          <p:cNvSpPr>
            <a:spLocks noChangeShapeType="1"/>
          </p:cNvSpPr>
          <p:nvPr/>
        </p:nvSpPr>
        <p:spPr bwMode="auto">
          <a:xfrm>
            <a:off x="4019550" y="2514600"/>
            <a:ext cx="17526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32779" name="Line 10"/>
          <p:cNvSpPr>
            <a:spLocks noChangeShapeType="1"/>
          </p:cNvSpPr>
          <p:nvPr/>
        </p:nvSpPr>
        <p:spPr bwMode="auto">
          <a:xfrm>
            <a:off x="4248150" y="3429000"/>
            <a:ext cx="1524000"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32781" name="Rectangle 12"/>
          <p:cNvSpPr>
            <a:spLocks noChangeArrowheads="1"/>
          </p:cNvSpPr>
          <p:nvPr/>
        </p:nvSpPr>
        <p:spPr bwMode="auto">
          <a:xfrm>
            <a:off x="5772150" y="1295400"/>
            <a:ext cx="2552700" cy="571500"/>
          </a:xfrm>
          <a:prstGeom prst="rect">
            <a:avLst/>
          </a:prstGeom>
          <a:solidFill>
            <a:schemeClr val="bg1"/>
          </a:solidFill>
          <a:ln w="9525">
            <a:solidFill>
              <a:schemeClr val="bg1"/>
            </a:solidFill>
            <a:miter lim="800000"/>
            <a:headEnd/>
            <a:tailEnd/>
          </a:ln>
        </p:spPr>
        <p:txBody>
          <a:bodyPr wrap="none" anchor="ctr"/>
          <a:lstStyle/>
          <a:p>
            <a:r>
              <a:rPr lang="en-US" b="1" dirty="0" smtClean="0">
                <a:latin typeface="Arial" charset="0"/>
              </a:rPr>
              <a:t>GLOSSARY &amp;</a:t>
            </a:r>
          </a:p>
          <a:p>
            <a:r>
              <a:rPr lang="en-US" b="1" dirty="0" smtClean="0">
                <a:latin typeface="Arial" charset="0"/>
              </a:rPr>
              <a:t> LIST OF SYMBOLS</a:t>
            </a:r>
            <a:endParaRPr lang="en-US" b="1" dirty="0">
              <a:latin typeface="Arial" charset="0"/>
            </a:endParaRPr>
          </a:p>
        </p:txBody>
      </p:sp>
      <p:sp>
        <p:nvSpPr>
          <p:cNvPr id="32782" name="Rectangle 13"/>
          <p:cNvSpPr>
            <a:spLocks noChangeArrowheads="1"/>
          </p:cNvSpPr>
          <p:nvPr/>
        </p:nvSpPr>
        <p:spPr bwMode="auto">
          <a:xfrm>
            <a:off x="5772150" y="2286000"/>
            <a:ext cx="2552700" cy="457200"/>
          </a:xfrm>
          <a:prstGeom prst="rect">
            <a:avLst/>
          </a:prstGeom>
          <a:solidFill>
            <a:schemeClr val="bg1"/>
          </a:solidFill>
          <a:ln w="9525">
            <a:solidFill>
              <a:schemeClr val="bg1"/>
            </a:solidFill>
            <a:miter lim="800000"/>
            <a:headEnd/>
            <a:tailEnd/>
          </a:ln>
        </p:spPr>
        <p:txBody>
          <a:bodyPr wrap="none" anchor="ctr"/>
          <a:lstStyle/>
          <a:p>
            <a:r>
              <a:rPr lang="en-US" b="1" dirty="0">
                <a:latin typeface="Arial" charset="0"/>
              </a:rPr>
              <a:t>REFERENCES</a:t>
            </a:r>
          </a:p>
        </p:txBody>
      </p:sp>
      <p:sp>
        <p:nvSpPr>
          <p:cNvPr id="32783" name="Rectangle 14"/>
          <p:cNvSpPr>
            <a:spLocks noChangeArrowheads="1"/>
          </p:cNvSpPr>
          <p:nvPr/>
        </p:nvSpPr>
        <p:spPr bwMode="auto">
          <a:xfrm>
            <a:off x="5772150" y="3200400"/>
            <a:ext cx="2552700" cy="457200"/>
          </a:xfrm>
          <a:prstGeom prst="rect">
            <a:avLst/>
          </a:prstGeom>
          <a:solidFill>
            <a:schemeClr val="bg1"/>
          </a:solidFill>
          <a:ln w="9525">
            <a:solidFill>
              <a:schemeClr val="bg1"/>
            </a:solidFill>
            <a:miter lim="800000"/>
            <a:headEnd/>
            <a:tailEnd/>
          </a:ln>
        </p:spPr>
        <p:txBody>
          <a:bodyPr wrap="none" anchor="ctr"/>
          <a:lstStyle/>
          <a:p>
            <a:r>
              <a:rPr lang="en-US" b="1" dirty="0">
                <a:latin typeface="Arial" charset="0"/>
              </a:rPr>
              <a:t>APPENDICES</a:t>
            </a:r>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342" y="551542"/>
            <a:ext cx="7322457" cy="866095"/>
          </a:xfrm>
        </p:spPr>
        <p:style>
          <a:lnRef idx="3">
            <a:schemeClr val="lt1"/>
          </a:lnRef>
          <a:fillRef idx="1">
            <a:schemeClr val="accent6"/>
          </a:fillRef>
          <a:effectRef idx="1">
            <a:schemeClr val="accent6"/>
          </a:effectRef>
          <a:fontRef idx="minor">
            <a:schemeClr val="lt1"/>
          </a:fontRef>
        </p:style>
        <p:txBody>
          <a:bodyPr/>
          <a:lstStyle/>
          <a:p>
            <a:r>
              <a:rPr lang="en-US" b="1" dirty="0" smtClean="0"/>
              <a:t>GLOSSARY &amp; LIST OF SYMBOLS</a:t>
            </a:r>
            <a:endParaRPr lang="en-US" b="1" dirty="0"/>
          </a:p>
        </p:txBody>
      </p:sp>
      <p:sp>
        <p:nvSpPr>
          <p:cNvPr id="3" name="Content Placeholder 2"/>
          <p:cNvSpPr>
            <a:spLocks noGrp="1"/>
          </p:cNvSpPr>
          <p:nvPr>
            <p:ph idx="1"/>
          </p:nvPr>
        </p:nvSpPr>
        <p:spPr>
          <a:xfrm>
            <a:off x="1647824" y="1600200"/>
            <a:ext cx="7038975" cy="4525963"/>
          </a:xfrm>
        </p:spPr>
        <p:txBody>
          <a:bodyPr>
            <a:normAutofit lnSpcReduction="10000"/>
          </a:bodyPr>
          <a:lstStyle/>
          <a:p>
            <a:r>
              <a:rPr lang="en-US" b="1" dirty="0" smtClean="0"/>
              <a:t>Alphabetical list of definitions </a:t>
            </a:r>
            <a:r>
              <a:rPr lang="en-US" dirty="0" smtClean="0"/>
              <a:t>– readers unfamiliar with the technical vocabulary</a:t>
            </a:r>
          </a:p>
          <a:p>
            <a:r>
              <a:rPr lang="en-US" dirty="0" smtClean="0"/>
              <a:t>Highlight those terms by boldfacing them within document</a:t>
            </a:r>
          </a:p>
          <a:p>
            <a:r>
              <a:rPr lang="en-US" dirty="0" smtClean="0"/>
              <a:t>Glossary at end of document or after table of contents</a:t>
            </a:r>
          </a:p>
          <a:p>
            <a:r>
              <a:rPr lang="en-US" dirty="0" smtClean="0"/>
              <a:t>Symbols and abbreviations used within report – </a:t>
            </a:r>
            <a:r>
              <a:rPr lang="en-US" b="1" dirty="0" smtClean="0"/>
              <a:t>list of symbols</a:t>
            </a:r>
          </a:p>
          <a:p>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b="1" dirty="0" smtClean="0"/>
              <a:t>INFORMATIONAL REPORTS</a:t>
            </a:r>
            <a:endParaRPr lang="en-US" b="1" dirty="0"/>
          </a:p>
        </p:txBody>
      </p:sp>
      <p:sp>
        <p:nvSpPr>
          <p:cNvPr id="3" name="Content Placeholder 2"/>
          <p:cNvSpPr>
            <a:spLocks noGrp="1"/>
          </p:cNvSpPr>
          <p:nvPr>
            <p:ph idx="1"/>
          </p:nvPr>
        </p:nvSpPr>
        <p:spPr>
          <a:xfrm>
            <a:off x="1352550" y="2095500"/>
            <a:ext cx="7334250" cy="4030663"/>
          </a:xfrm>
        </p:spPr>
        <p:txBody>
          <a:bodyPr/>
          <a:lstStyle/>
          <a:p>
            <a:pPr>
              <a:lnSpc>
                <a:spcPct val="80000"/>
              </a:lnSpc>
            </a:pPr>
            <a:r>
              <a:rPr lang="en-US" sz="2800" dirty="0" smtClean="0"/>
              <a:t>Presents facts; readers can understand a situation</a:t>
            </a:r>
          </a:p>
          <a:p>
            <a:pPr>
              <a:lnSpc>
                <a:spcPct val="80000"/>
              </a:lnSpc>
            </a:pPr>
            <a:r>
              <a:rPr lang="en-US" sz="2800" b="1" dirty="0" smtClean="0"/>
              <a:t>Routine</a:t>
            </a:r>
            <a:r>
              <a:rPr lang="en-US" sz="2800" dirty="0" smtClean="0"/>
              <a:t> and </a:t>
            </a:r>
            <a:r>
              <a:rPr lang="en-US" sz="2800" b="1" dirty="0" smtClean="0"/>
              <a:t>Non-Routine</a:t>
            </a:r>
            <a:r>
              <a:rPr lang="en-US" sz="2800" dirty="0" smtClean="0"/>
              <a:t> Information</a:t>
            </a:r>
          </a:p>
          <a:p>
            <a:pPr>
              <a:lnSpc>
                <a:spcPct val="80000"/>
              </a:lnSpc>
            </a:pPr>
            <a:r>
              <a:rPr lang="en-US" sz="2800" dirty="0" smtClean="0"/>
              <a:t>Major Questions we answer</a:t>
            </a:r>
          </a:p>
          <a:p>
            <a:pPr lvl="1">
              <a:lnSpc>
                <a:spcPct val="80000"/>
              </a:lnSpc>
            </a:pPr>
            <a:r>
              <a:rPr lang="en-US" sz="2400" dirty="0" smtClean="0"/>
              <a:t>What is the status of ‘X?’</a:t>
            </a:r>
          </a:p>
          <a:p>
            <a:pPr lvl="1">
              <a:lnSpc>
                <a:spcPct val="80000"/>
              </a:lnSpc>
            </a:pPr>
            <a:r>
              <a:rPr lang="en-US" sz="2400" dirty="0" smtClean="0"/>
              <a:t>How do we function ‘X?’</a:t>
            </a:r>
          </a:p>
          <a:p>
            <a:pPr lvl="1">
              <a:lnSpc>
                <a:spcPct val="80000"/>
              </a:lnSpc>
            </a:pPr>
            <a:r>
              <a:rPr lang="en-US" sz="2400" dirty="0" smtClean="0"/>
              <a:t>What are the ways of doing ‘X?’</a:t>
            </a:r>
          </a:p>
          <a:p>
            <a:pPr lvl="1">
              <a:lnSpc>
                <a:spcPct val="80000"/>
              </a:lnSpc>
            </a:pPr>
            <a:r>
              <a:rPr lang="en-US" sz="2400" dirty="0" smtClean="0"/>
              <a:t>What do people think of situation ‘X’?</a:t>
            </a:r>
          </a:p>
          <a:p>
            <a:pPr lvl="1">
              <a:lnSpc>
                <a:spcPct val="80000"/>
              </a:lnSpc>
              <a:buNone/>
            </a:pPr>
            <a:r>
              <a:rPr lang="en-US" sz="2400" dirty="0" smtClean="0"/>
              <a:t>(</a:t>
            </a:r>
            <a:r>
              <a:rPr lang="en-US" sz="2400" i="1" dirty="0" smtClean="0"/>
              <a:t>e.g. the number of visitors to COMEX 2013; problems faced by employees</a:t>
            </a:r>
            <a:r>
              <a:rPr lang="en-US" sz="2400" dirty="0" smtClean="0"/>
              <a:t>)</a:t>
            </a:r>
          </a:p>
          <a:p>
            <a:endParaRPr lang="en-US" dirty="0"/>
          </a:p>
        </p:txBody>
      </p:sp>
      <p:sp>
        <p:nvSpPr>
          <p:cNvPr id="4" name="Rectangle 4"/>
          <p:cNvSpPr>
            <a:spLocks noChangeArrowheads="1"/>
          </p:cNvSpPr>
          <p:nvPr/>
        </p:nvSpPr>
        <p:spPr bwMode="auto">
          <a:xfrm>
            <a:off x="3362325" y="1228725"/>
            <a:ext cx="2971800" cy="609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b="1" dirty="0">
                <a:latin typeface="Arial" charset="0"/>
              </a:rPr>
              <a:t>RESULTS</a:t>
            </a:r>
          </a:p>
        </p:txBody>
      </p:sp>
      <p:sp>
        <p:nvSpPr>
          <p:cNvPr id="5" name="Slide Number Placeholder 4"/>
          <p:cNvSpPr>
            <a:spLocks noGrp="1"/>
          </p:cNvSpPr>
          <p:nvPr>
            <p:ph type="sldNum" sz="quarter" idx="12"/>
          </p:nvPr>
        </p:nvSpPr>
        <p:spPr/>
        <p:txBody>
          <a:bodyPr/>
          <a:lstStyle/>
          <a:p>
            <a:fld id="{0BD7872A-0D6B-455C-9EC0-C76F30A17942}"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(Symbols)</a:t>
            </a:r>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50</a:t>
            </a:fld>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4863" y="1562582"/>
            <a:ext cx="6532610" cy="4456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21129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BD7872A-0D6B-455C-9EC0-C76F30A17942}" type="slidenum">
              <a:rPr lang="en-US" smtClean="0"/>
              <a:pPr/>
              <a:t>51</a:t>
            </a:fld>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47777" y="2025569"/>
            <a:ext cx="6354501" cy="3576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itle 1"/>
          <p:cNvSpPr>
            <a:spLocks noGrp="1"/>
          </p:cNvSpPr>
          <p:nvPr>
            <p:ph type="title"/>
          </p:nvPr>
        </p:nvSpPr>
        <p:spPr>
          <a:xfrm>
            <a:off x="1342663" y="436683"/>
            <a:ext cx="7153156" cy="1143000"/>
          </a:xfrm>
        </p:spPr>
        <p:txBody>
          <a:bodyPr/>
          <a:lstStyle/>
          <a:p>
            <a:r>
              <a:rPr lang="en-US" dirty="0" smtClean="0"/>
              <a:t>Examples (Symbols)</a:t>
            </a:r>
            <a:endParaRPr lang="en-US" dirty="0"/>
          </a:p>
        </p:txBody>
      </p:sp>
    </p:spTree>
    <p:extLst>
      <p:ext uri="{BB962C8B-B14F-4D97-AF65-F5344CB8AC3E}">
        <p14:creationId xmlns:p14="http://schemas.microsoft.com/office/powerpoint/2010/main" xmlns="" val="2124062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828" y="478970"/>
            <a:ext cx="7336971" cy="938667"/>
          </a:xfrm>
        </p:spPr>
        <p:style>
          <a:lnRef idx="3">
            <a:schemeClr val="lt1"/>
          </a:lnRef>
          <a:fillRef idx="1">
            <a:schemeClr val="accent6"/>
          </a:fillRef>
          <a:effectRef idx="1">
            <a:schemeClr val="accent6"/>
          </a:effectRef>
          <a:fontRef idx="minor">
            <a:schemeClr val="lt1"/>
          </a:fontRef>
        </p:style>
        <p:txBody>
          <a:bodyPr/>
          <a:lstStyle/>
          <a:p>
            <a:r>
              <a:rPr lang="en-US" b="1" dirty="0" smtClean="0"/>
              <a:t>REFERENCES</a:t>
            </a:r>
            <a:endParaRPr lang="en-US" b="1" dirty="0"/>
          </a:p>
        </p:txBody>
      </p:sp>
      <p:sp>
        <p:nvSpPr>
          <p:cNvPr id="3" name="Content Placeholder 2"/>
          <p:cNvSpPr>
            <a:spLocks noGrp="1"/>
          </p:cNvSpPr>
          <p:nvPr>
            <p:ph idx="1"/>
          </p:nvPr>
        </p:nvSpPr>
        <p:spPr>
          <a:xfrm>
            <a:off x="1876424" y="1600200"/>
            <a:ext cx="6810375" cy="4525963"/>
          </a:xfrm>
        </p:spPr>
        <p:txBody>
          <a:bodyPr/>
          <a:lstStyle/>
          <a:p>
            <a:r>
              <a:rPr lang="en-US" dirty="0" smtClean="0"/>
              <a:t>List the </a:t>
            </a:r>
            <a:r>
              <a:rPr lang="en-US" b="1" dirty="0" smtClean="0"/>
              <a:t>bibliography</a:t>
            </a:r>
            <a:r>
              <a:rPr lang="en-US" dirty="0" smtClean="0"/>
              <a:t> or works cited</a:t>
            </a:r>
          </a:p>
          <a:p>
            <a:r>
              <a:rPr lang="en-US" dirty="0" smtClean="0"/>
              <a:t>References are called </a:t>
            </a:r>
            <a:r>
              <a:rPr lang="en-US" i="1" dirty="0" smtClean="0"/>
              <a:t>documentation</a:t>
            </a:r>
          </a:p>
          <a:p>
            <a:r>
              <a:rPr lang="en-US" dirty="0" smtClean="0"/>
              <a:t>It acknowledges your debt to your sources</a:t>
            </a:r>
          </a:p>
          <a:p>
            <a:r>
              <a:rPr lang="en-US" dirty="0" smtClean="0"/>
              <a:t>Establishes your credibility as a writer</a:t>
            </a:r>
          </a:p>
          <a:p>
            <a:r>
              <a:rPr lang="en-US" dirty="0" smtClean="0"/>
              <a:t>Helps readers locate and review those sources</a:t>
            </a:r>
          </a:p>
          <a:p>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93486"/>
            <a:ext cx="7467600" cy="924152"/>
          </a:xfrm>
        </p:spPr>
        <p:style>
          <a:lnRef idx="3">
            <a:schemeClr val="lt1"/>
          </a:lnRef>
          <a:fillRef idx="1">
            <a:schemeClr val="accent6"/>
          </a:fillRef>
          <a:effectRef idx="1">
            <a:schemeClr val="accent6"/>
          </a:effectRef>
          <a:fontRef idx="minor">
            <a:schemeClr val="lt1"/>
          </a:fontRef>
        </p:style>
        <p:txBody>
          <a:bodyPr/>
          <a:lstStyle/>
          <a:p>
            <a:r>
              <a:rPr lang="en-US" b="1" dirty="0" smtClean="0"/>
              <a:t>APPENDICES</a:t>
            </a:r>
            <a:endParaRPr lang="en-US" b="1" dirty="0"/>
          </a:p>
        </p:txBody>
      </p:sp>
      <p:sp>
        <p:nvSpPr>
          <p:cNvPr id="3" name="Content Placeholder 2"/>
          <p:cNvSpPr>
            <a:spLocks noGrp="1"/>
          </p:cNvSpPr>
          <p:nvPr>
            <p:ph idx="1"/>
          </p:nvPr>
        </p:nvSpPr>
        <p:spPr>
          <a:xfrm>
            <a:off x="1819274" y="1600200"/>
            <a:ext cx="6867525" cy="4525963"/>
          </a:xfrm>
        </p:spPr>
        <p:txBody>
          <a:bodyPr>
            <a:normAutofit lnSpcReduction="10000"/>
          </a:bodyPr>
          <a:lstStyle/>
          <a:p>
            <a:r>
              <a:rPr lang="en-US" dirty="0" smtClean="0"/>
              <a:t>Also known as </a:t>
            </a:r>
            <a:r>
              <a:rPr lang="en-US" b="1" i="1" dirty="0" smtClean="0"/>
              <a:t>Appendix</a:t>
            </a:r>
          </a:p>
          <a:p>
            <a:pPr>
              <a:lnSpc>
                <a:spcPct val="90000"/>
              </a:lnSpc>
            </a:pPr>
            <a:r>
              <a:rPr lang="en-US" dirty="0" smtClean="0"/>
              <a:t>Begin section with a cover sheet that includes a list of all items in appendix</a:t>
            </a:r>
          </a:p>
          <a:p>
            <a:pPr>
              <a:lnSpc>
                <a:spcPct val="90000"/>
              </a:lnSpc>
            </a:pPr>
            <a:r>
              <a:rPr lang="en-US" dirty="0" smtClean="0"/>
              <a:t>Items should be numbered and titled (e.g. Appendix A: Volunteer Survey)</a:t>
            </a:r>
          </a:p>
          <a:p>
            <a:pPr>
              <a:lnSpc>
                <a:spcPct val="90000"/>
              </a:lnSpc>
            </a:pPr>
            <a:r>
              <a:rPr lang="en-US" dirty="0" smtClean="0"/>
              <a:t>Include items of interest (questionnaires, maps, technical diagrams, computer printouts, detailed budgets, additional graphics etc).</a:t>
            </a:r>
          </a:p>
          <a:p>
            <a:endParaRPr lang="en-US" dirty="0"/>
          </a:p>
        </p:txBody>
      </p:sp>
      <p:sp>
        <p:nvSpPr>
          <p:cNvPr id="5" name="Slide Number Placeholder 4"/>
          <p:cNvSpPr>
            <a:spLocks noGrp="1"/>
          </p:cNvSpPr>
          <p:nvPr>
            <p:ph type="sldNum" sz="quarter" idx="12"/>
          </p:nvPr>
        </p:nvSpPr>
        <p:spPr/>
        <p:txBody>
          <a:bodyPr/>
          <a:lstStyle/>
          <a:p>
            <a:fld id="{0BD7872A-0D6B-455C-9EC0-C76F30A17942}"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915" y="423903"/>
            <a:ext cx="7592993" cy="1143000"/>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b="1" dirty="0" smtClean="0"/>
              <a:t>Structure of the </a:t>
            </a:r>
            <a:r>
              <a:rPr lang="en-US" b="1" dirty="0"/>
              <a:t>R</a:t>
            </a:r>
            <a:r>
              <a:rPr lang="en-US" b="1" dirty="0" smtClean="0"/>
              <a:t>ecommendation Report</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057593501"/>
              </p:ext>
            </p:extLst>
          </p:nvPr>
        </p:nvGraphicFramePr>
        <p:xfrm>
          <a:off x="2009774" y="1543050"/>
          <a:ext cx="6677025" cy="458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D199A8AF-5281-43DA-BD62-5C3AC0729D41}" type="slidenum">
              <a:rPr lang="en-US" smtClean="0"/>
              <a:pPr/>
              <a:t>54</a:t>
            </a:fld>
            <a:endParaRPr lang="en-US"/>
          </a:p>
        </p:txBody>
      </p:sp>
      <p:sp>
        <p:nvSpPr>
          <p:cNvPr id="7" name="Right Arrow 6"/>
          <p:cNvSpPr/>
          <p:nvPr/>
        </p:nvSpPr>
        <p:spPr>
          <a:xfrm>
            <a:off x="3790950" y="4756712"/>
            <a:ext cx="638175" cy="23812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Right Arrow 7"/>
          <p:cNvSpPr/>
          <p:nvPr/>
        </p:nvSpPr>
        <p:spPr>
          <a:xfrm>
            <a:off x="6234112" y="4756712"/>
            <a:ext cx="638175" cy="23812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ANALYTICAL REPORTS</a:t>
            </a:r>
            <a:endParaRPr lang="en-US" b="1" dirty="0"/>
          </a:p>
        </p:txBody>
      </p:sp>
      <p:sp>
        <p:nvSpPr>
          <p:cNvPr id="3" name="Content Placeholder 2"/>
          <p:cNvSpPr>
            <a:spLocks noGrp="1"/>
          </p:cNvSpPr>
          <p:nvPr>
            <p:ph idx="1"/>
          </p:nvPr>
        </p:nvSpPr>
        <p:spPr>
          <a:xfrm>
            <a:off x="1666874" y="1981200"/>
            <a:ext cx="7019925" cy="4144963"/>
          </a:xfrm>
        </p:spPr>
        <p:txBody>
          <a:bodyPr/>
          <a:lstStyle/>
          <a:p>
            <a:pPr>
              <a:lnSpc>
                <a:spcPct val="80000"/>
              </a:lnSpc>
            </a:pPr>
            <a:r>
              <a:rPr lang="en-US" sz="2800" dirty="0" smtClean="0"/>
              <a:t>What do these results mean?</a:t>
            </a:r>
          </a:p>
          <a:p>
            <a:pPr>
              <a:lnSpc>
                <a:spcPct val="80000"/>
              </a:lnSpc>
            </a:pPr>
            <a:r>
              <a:rPr lang="en-US" sz="2800" dirty="0" smtClean="0"/>
              <a:t>Why does it happen?</a:t>
            </a:r>
          </a:p>
          <a:p>
            <a:pPr>
              <a:lnSpc>
                <a:spcPct val="80000"/>
              </a:lnSpc>
            </a:pPr>
            <a:r>
              <a:rPr lang="en-US" sz="2800" dirty="0" smtClean="0"/>
              <a:t>How it happens?</a:t>
            </a:r>
          </a:p>
          <a:p>
            <a:pPr>
              <a:lnSpc>
                <a:spcPct val="80000"/>
              </a:lnSpc>
            </a:pPr>
            <a:r>
              <a:rPr lang="en-US" sz="2800" dirty="0" smtClean="0"/>
              <a:t>What it means?</a:t>
            </a:r>
          </a:p>
          <a:p>
            <a:pPr>
              <a:lnSpc>
                <a:spcPct val="80000"/>
              </a:lnSpc>
            </a:pPr>
            <a:r>
              <a:rPr lang="en-US" sz="2800" dirty="0" smtClean="0"/>
              <a:t>Major Questions we answer</a:t>
            </a:r>
          </a:p>
          <a:p>
            <a:pPr lvl="1">
              <a:lnSpc>
                <a:spcPct val="80000"/>
              </a:lnSpc>
            </a:pPr>
            <a:r>
              <a:rPr lang="en-US" dirty="0" smtClean="0"/>
              <a:t>What do you mean by the results of situation ‘X?’</a:t>
            </a:r>
          </a:p>
          <a:p>
            <a:pPr>
              <a:lnSpc>
                <a:spcPct val="80000"/>
              </a:lnSpc>
            </a:pPr>
            <a:r>
              <a:rPr lang="en-US" sz="2800" i="1" dirty="0" smtClean="0"/>
              <a:t>(e.g. compare the visitors between COMEX 2012 and 2013)</a:t>
            </a:r>
          </a:p>
          <a:p>
            <a:endParaRPr lang="en-US" dirty="0"/>
          </a:p>
        </p:txBody>
      </p:sp>
      <p:sp>
        <p:nvSpPr>
          <p:cNvPr id="4" name="Rectangle 4"/>
          <p:cNvSpPr>
            <a:spLocks noChangeArrowheads="1"/>
          </p:cNvSpPr>
          <p:nvPr/>
        </p:nvSpPr>
        <p:spPr bwMode="auto">
          <a:xfrm>
            <a:off x="2362200" y="1219200"/>
            <a:ext cx="4343400" cy="609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b="1" dirty="0">
                <a:latin typeface="Arial" charset="0"/>
              </a:rPr>
              <a:t>RESULTS + CONCLUSIONS</a:t>
            </a:r>
          </a:p>
        </p:txBody>
      </p:sp>
      <p:sp>
        <p:nvSpPr>
          <p:cNvPr id="5" name="Slide Number Placeholder 4"/>
          <p:cNvSpPr>
            <a:spLocks noGrp="1"/>
          </p:cNvSpPr>
          <p:nvPr>
            <p:ph type="sldNum" sz="quarter" idx="12"/>
          </p:nvPr>
        </p:nvSpPr>
        <p:spPr/>
        <p:txBody>
          <a:bodyPr/>
          <a:lstStyle/>
          <a:p>
            <a:fld id="{0BD7872A-0D6B-455C-9EC0-C76F30A17942}"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0" y="274638"/>
            <a:ext cx="7524750" cy="1143000"/>
          </a:xfrm>
        </p:spPr>
        <p:txBody>
          <a:bodyPr/>
          <a:lstStyle/>
          <a:p>
            <a:r>
              <a:rPr lang="en-US" b="1" dirty="0" smtClean="0"/>
              <a:t>RECOMMENDATION REPORTS</a:t>
            </a:r>
            <a:endParaRPr lang="en-US" b="1" dirty="0"/>
          </a:p>
        </p:txBody>
      </p:sp>
      <p:sp>
        <p:nvSpPr>
          <p:cNvPr id="3" name="Content Placeholder 2"/>
          <p:cNvSpPr>
            <a:spLocks noGrp="1"/>
          </p:cNvSpPr>
          <p:nvPr>
            <p:ph idx="1"/>
          </p:nvPr>
        </p:nvSpPr>
        <p:spPr>
          <a:xfrm>
            <a:off x="1285874" y="2095500"/>
            <a:ext cx="7400926" cy="4030663"/>
          </a:xfrm>
        </p:spPr>
        <p:txBody>
          <a:bodyPr/>
          <a:lstStyle/>
          <a:p>
            <a:pPr>
              <a:lnSpc>
                <a:spcPct val="80000"/>
              </a:lnSpc>
            </a:pPr>
            <a:r>
              <a:rPr lang="en-US" sz="2800" dirty="0" smtClean="0"/>
              <a:t>Present recommendation along with results and conclusion</a:t>
            </a:r>
          </a:p>
          <a:p>
            <a:pPr>
              <a:lnSpc>
                <a:spcPct val="80000"/>
              </a:lnSpc>
            </a:pPr>
            <a:r>
              <a:rPr lang="en-US" sz="2800" dirty="0" smtClean="0"/>
              <a:t>Major Questions we answer:</a:t>
            </a:r>
          </a:p>
          <a:p>
            <a:pPr lvl="1">
              <a:lnSpc>
                <a:spcPct val="80000"/>
              </a:lnSpc>
            </a:pPr>
            <a:r>
              <a:rPr lang="en-US" sz="2400" dirty="0" smtClean="0"/>
              <a:t>What should we do about problem ‘X?’</a:t>
            </a:r>
          </a:p>
          <a:p>
            <a:pPr lvl="1">
              <a:lnSpc>
                <a:spcPct val="80000"/>
              </a:lnSpc>
            </a:pPr>
            <a:r>
              <a:rPr lang="en-US" sz="2400" dirty="0" smtClean="0"/>
              <a:t>Should we do function ‘X?’</a:t>
            </a:r>
          </a:p>
          <a:p>
            <a:pPr lvl="1">
              <a:lnSpc>
                <a:spcPct val="80000"/>
              </a:lnSpc>
            </a:pPr>
            <a:r>
              <a:rPr lang="en-US" sz="2400" dirty="0" smtClean="0"/>
              <a:t>Should we use Technology ‘A’ or ‘B’ to do function ‘X?’</a:t>
            </a:r>
          </a:p>
          <a:p>
            <a:pPr lvl="1">
              <a:lnSpc>
                <a:spcPct val="80000"/>
              </a:lnSpc>
              <a:buNone/>
            </a:pPr>
            <a:r>
              <a:rPr lang="en-US" sz="2400" i="1" dirty="0" smtClean="0"/>
              <a:t>(e.g. How can we increase visitors for COMEX 2014?)</a:t>
            </a:r>
          </a:p>
          <a:p>
            <a:endParaRPr lang="en-US" dirty="0"/>
          </a:p>
        </p:txBody>
      </p:sp>
      <p:sp>
        <p:nvSpPr>
          <p:cNvPr id="4" name="Rectangle 4"/>
          <p:cNvSpPr>
            <a:spLocks noChangeArrowheads="1"/>
          </p:cNvSpPr>
          <p:nvPr/>
        </p:nvSpPr>
        <p:spPr bwMode="auto">
          <a:xfrm>
            <a:off x="1638301" y="1150938"/>
            <a:ext cx="6762750" cy="533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en-US" b="1" dirty="0">
                <a:latin typeface="Arial" charset="0"/>
              </a:rPr>
              <a:t>RESULTS + CONCLUSIONS + RECOMMENDATIONS</a:t>
            </a:r>
          </a:p>
        </p:txBody>
      </p:sp>
      <p:sp>
        <p:nvSpPr>
          <p:cNvPr id="5" name="Slide Number Placeholder 4"/>
          <p:cNvSpPr>
            <a:spLocks noGrp="1"/>
          </p:cNvSpPr>
          <p:nvPr>
            <p:ph type="sldNum" sz="quarter" idx="12"/>
          </p:nvPr>
        </p:nvSpPr>
        <p:spPr/>
        <p:txBody>
          <a:bodyPr/>
          <a:lstStyle/>
          <a:p>
            <a:fld id="{0BD7872A-0D6B-455C-9EC0-C76F30A17942}"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14" y="551542"/>
            <a:ext cx="7453086" cy="1262744"/>
          </a:xfrm>
        </p:spPr>
        <p:style>
          <a:lnRef idx="3">
            <a:schemeClr val="lt1"/>
          </a:lnRef>
          <a:fillRef idx="1">
            <a:schemeClr val="accent6"/>
          </a:fillRef>
          <a:effectRef idx="1">
            <a:schemeClr val="accent6"/>
          </a:effectRef>
          <a:fontRef idx="minor">
            <a:schemeClr val="lt1"/>
          </a:fontRef>
        </p:style>
        <p:txBody>
          <a:bodyPr>
            <a:noAutofit/>
          </a:bodyPr>
          <a:lstStyle/>
          <a:p>
            <a:r>
              <a:rPr lang="en-US" sz="4800" b="1" dirty="0" smtClean="0"/>
              <a:t>Example of Recommendation Reports</a:t>
            </a:r>
            <a:endParaRPr lang="en-US" sz="4800" b="1" dirty="0"/>
          </a:p>
        </p:txBody>
      </p:sp>
      <p:sp>
        <p:nvSpPr>
          <p:cNvPr id="3" name="Content Placeholder 2"/>
          <p:cNvSpPr>
            <a:spLocks noGrp="1"/>
          </p:cNvSpPr>
          <p:nvPr>
            <p:ph idx="1"/>
          </p:nvPr>
        </p:nvSpPr>
        <p:spPr>
          <a:xfrm>
            <a:off x="1393370" y="2032000"/>
            <a:ext cx="7293429" cy="4094163"/>
          </a:xfrm>
        </p:spPr>
        <p:txBody>
          <a:bodyPr>
            <a:normAutofit/>
          </a:bodyPr>
          <a:lstStyle/>
          <a:p>
            <a:r>
              <a:rPr lang="en-US" sz="4400" b="1" dirty="0" smtClean="0"/>
              <a:t>Feasibility Reports</a:t>
            </a:r>
          </a:p>
          <a:p>
            <a:pPr lvl="2"/>
            <a:r>
              <a:rPr lang="en-US" sz="3600" dirty="0" smtClean="0"/>
              <a:t>Questions of Possibility</a:t>
            </a:r>
          </a:p>
          <a:p>
            <a:pPr lvl="2"/>
            <a:r>
              <a:rPr lang="en-US" sz="3600" dirty="0" smtClean="0"/>
              <a:t>Questions of Economic Wisdom</a:t>
            </a:r>
          </a:p>
          <a:p>
            <a:pPr lvl="2"/>
            <a:r>
              <a:rPr lang="en-US" sz="3600" dirty="0" smtClean="0"/>
              <a:t>Questions of Perception</a:t>
            </a:r>
          </a:p>
          <a:p>
            <a:pPr marL="914400" lvl="2" indent="0">
              <a:buNone/>
            </a:pPr>
            <a:endParaRPr lang="en-US" sz="3600" dirty="0" smtClean="0"/>
          </a:p>
        </p:txBody>
      </p:sp>
      <p:sp>
        <p:nvSpPr>
          <p:cNvPr id="5" name="Slide Number Placeholder 4"/>
          <p:cNvSpPr>
            <a:spLocks noGrp="1"/>
          </p:cNvSpPr>
          <p:nvPr>
            <p:ph type="sldNum" sz="quarter" idx="12"/>
          </p:nvPr>
        </p:nvSpPr>
        <p:spPr/>
        <p:txBody>
          <a:bodyPr/>
          <a:lstStyle/>
          <a:p>
            <a:fld id="{0BD7872A-0D6B-455C-9EC0-C76F30A17942}" type="slidenum">
              <a:rPr lang="en-US" smtClean="0"/>
              <a:pPr/>
              <a:t>8</a:t>
            </a:fld>
            <a:endParaRPr lang="en-US" dirty="0"/>
          </a:p>
        </p:txBody>
      </p:sp>
    </p:spTree>
    <p:extLst>
      <p:ext uri="{BB962C8B-B14F-4D97-AF65-F5344CB8AC3E}">
        <p14:creationId xmlns:p14="http://schemas.microsoft.com/office/powerpoint/2010/main" xmlns="" val="1560939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7F8B3171-F18C-4A6B-8762-B39CFA033A89}" type="slidenum">
              <a:rPr lang="en-US"/>
              <a:pPr>
                <a:defRPr/>
              </a:pPr>
              <a:t>9</a:t>
            </a:fld>
            <a:endParaRPr lang="en-US"/>
          </a:p>
        </p:txBody>
      </p:sp>
      <p:sp>
        <p:nvSpPr>
          <p:cNvPr id="9220" name="Rectangle 4"/>
          <p:cNvSpPr>
            <a:spLocks noChangeArrowheads="1"/>
          </p:cNvSpPr>
          <p:nvPr/>
        </p:nvSpPr>
        <p:spPr bwMode="auto">
          <a:xfrm>
            <a:off x="304800" y="838200"/>
            <a:ext cx="1524000" cy="11430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r>
              <a:rPr lang="en-US" b="1" dirty="0">
                <a:latin typeface="Arial" pitchFamily="34" charset="0"/>
                <a:cs typeface="Arial" pitchFamily="34" charset="0"/>
              </a:rPr>
              <a:t>Analyze </a:t>
            </a:r>
          </a:p>
          <a:p>
            <a:r>
              <a:rPr lang="en-US" b="1" dirty="0" smtClean="0">
                <a:latin typeface="Arial" pitchFamily="34" charset="0"/>
                <a:cs typeface="Arial" pitchFamily="34" charset="0"/>
              </a:rPr>
              <a:t>Problem or </a:t>
            </a:r>
          </a:p>
          <a:p>
            <a:r>
              <a:rPr lang="en-US" b="1" dirty="0" smtClean="0">
                <a:latin typeface="Arial" pitchFamily="34" charset="0"/>
                <a:cs typeface="Arial" pitchFamily="34" charset="0"/>
              </a:rPr>
              <a:t>Opportunity</a:t>
            </a:r>
            <a:endParaRPr lang="en-US" b="1" dirty="0">
              <a:latin typeface="Arial" pitchFamily="34" charset="0"/>
              <a:cs typeface="Arial" pitchFamily="34" charset="0"/>
            </a:endParaRPr>
          </a:p>
        </p:txBody>
      </p:sp>
      <p:sp>
        <p:nvSpPr>
          <p:cNvPr id="34821" name="Rectangle 5"/>
          <p:cNvSpPr>
            <a:spLocks noChangeArrowheads="1"/>
          </p:cNvSpPr>
          <p:nvPr/>
        </p:nvSpPr>
        <p:spPr bwMode="auto">
          <a:xfrm>
            <a:off x="1828800" y="1219200"/>
            <a:ext cx="1371600" cy="1143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en-US" sz="1400" b="1" dirty="0" smtClean="0">
                <a:latin typeface="Arial" charset="0"/>
              </a:rPr>
              <a:t>Establish </a:t>
            </a:r>
          </a:p>
          <a:p>
            <a:r>
              <a:rPr lang="en-US" sz="1400" b="1" dirty="0" smtClean="0">
                <a:latin typeface="Arial" charset="0"/>
              </a:rPr>
              <a:t>criteria for</a:t>
            </a:r>
          </a:p>
          <a:p>
            <a:r>
              <a:rPr lang="en-US" sz="1400" b="1" dirty="0" smtClean="0">
                <a:latin typeface="Arial" charset="0"/>
              </a:rPr>
              <a:t>Responding </a:t>
            </a:r>
          </a:p>
          <a:p>
            <a:r>
              <a:rPr lang="en-US" sz="1400" b="1" dirty="0" smtClean="0">
                <a:latin typeface="Arial" charset="0"/>
              </a:rPr>
              <a:t>to the problem</a:t>
            </a:r>
            <a:endParaRPr lang="en-US" sz="1400" b="1" dirty="0">
              <a:latin typeface="Arial" charset="0"/>
            </a:endParaRPr>
          </a:p>
        </p:txBody>
      </p:sp>
      <p:sp>
        <p:nvSpPr>
          <p:cNvPr id="34822" name="Rectangle 6"/>
          <p:cNvSpPr>
            <a:spLocks noChangeArrowheads="1"/>
          </p:cNvSpPr>
          <p:nvPr/>
        </p:nvSpPr>
        <p:spPr bwMode="auto">
          <a:xfrm>
            <a:off x="3200400" y="1524000"/>
            <a:ext cx="1447800" cy="1143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r>
              <a:rPr lang="en-US" b="1" dirty="0" smtClean="0">
                <a:latin typeface="Arial" charset="0"/>
              </a:rPr>
              <a:t>Determine</a:t>
            </a:r>
          </a:p>
          <a:p>
            <a:r>
              <a:rPr lang="en-US" b="1" dirty="0" smtClean="0">
                <a:latin typeface="Arial" charset="0"/>
              </a:rPr>
              <a:t>The</a:t>
            </a:r>
          </a:p>
          <a:p>
            <a:r>
              <a:rPr lang="en-US" b="1" dirty="0" smtClean="0">
                <a:latin typeface="Arial" charset="0"/>
              </a:rPr>
              <a:t>options</a:t>
            </a:r>
            <a:endParaRPr lang="en-US" dirty="0">
              <a:latin typeface="Arial" charset="0"/>
            </a:endParaRPr>
          </a:p>
        </p:txBody>
      </p:sp>
      <p:sp>
        <p:nvSpPr>
          <p:cNvPr id="34823" name="Rectangle 7"/>
          <p:cNvSpPr>
            <a:spLocks noChangeArrowheads="1"/>
          </p:cNvSpPr>
          <p:nvPr/>
        </p:nvSpPr>
        <p:spPr bwMode="auto">
          <a:xfrm>
            <a:off x="4648200" y="1905000"/>
            <a:ext cx="1447800" cy="1143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r>
              <a:rPr lang="en-US" b="1" dirty="0" smtClean="0">
                <a:latin typeface="Arial" charset="0"/>
              </a:rPr>
              <a:t>Study each </a:t>
            </a:r>
          </a:p>
          <a:p>
            <a:r>
              <a:rPr lang="en-US" b="1" dirty="0" smtClean="0">
                <a:latin typeface="Arial" charset="0"/>
              </a:rPr>
              <a:t>Option </a:t>
            </a:r>
          </a:p>
          <a:p>
            <a:r>
              <a:rPr lang="en-US" b="1" dirty="0" smtClean="0">
                <a:latin typeface="Arial" charset="0"/>
              </a:rPr>
              <a:t>according </a:t>
            </a:r>
          </a:p>
          <a:p>
            <a:r>
              <a:rPr lang="en-US" b="1" dirty="0" smtClean="0">
                <a:latin typeface="Arial" charset="0"/>
              </a:rPr>
              <a:t>to criteria</a:t>
            </a:r>
            <a:endParaRPr lang="en-US" b="1" dirty="0">
              <a:latin typeface="Arial" charset="0"/>
            </a:endParaRPr>
          </a:p>
        </p:txBody>
      </p:sp>
      <p:sp>
        <p:nvSpPr>
          <p:cNvPr id="34824" name="Rectangle 8"/>
          <p:cNvSpPr>
            <a:spLocks noChangeArrowheads="1"/>
          </p:cNvSpPr>
          <p:nvPr/>
        </p:nvSpPr>
        <p:spPr bwMode="auto">
          <a:xfrm>
            <a:off x="6096000" y="2209800"/>
            <a:ext cx="1371600" cy="12192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r>
              <a:rPr lang="en-US" b="1" dirty="0">
                <a:latin typeface="Arial" charset="0"/>
              </a:rPr>
              <a:t>Draw</a:t>
            </a:r>
          </a:p>
          <a:p>
            <a:r>
              <a:rPr lang="en-US" b="1" dirty="0">
                <a:latin typeface="Arial" charset="0"/>
              </a:rPr>
              <a:t>Conclusions</a:t>
            </a:r>
          </a:p>
          <a:p>
            <a:r>
              <a:rPr lang="en-US" b="1" dirty="0">
                <a:latin typeface="Arial" charset="0"/>
              </a:rPr>
              <a:t>from </a:t>
            </a:r>
          </a:p>
          <a:p>
            <a:r>
              <a:rPr lang="en-US" b="1" dirty="0" smtClean="0">
                <a:latin typeface="Arial" charset="0"/>
              </a:rPr>
              <a:t>Each option</a:t>
            </a:r>
            <a:endParaRPr lang="en-US" b="1" dirty="0">
              <a:latin typeface="Arial" charset="0"/>
            </a:endParaRPr>
          </a:p>
        </p:txBody>
      </p:sp>
      <p:sp>
        <p:nvSpPr>
          <p:cNvPr id="34825" name="Rectangle 9"/>
          <p:cNvSpPr>
            <a:spLocks noChangeArrowheads="1"/>
          </p:cNvSpPr>
          <p:nvPr/>
        </p:nvSpPr>
        <p:spPr bwMode="auto">
          <a:xfrm>
            <a:off x="7467600" y="2590800"/>
            <a:ext cx="1371600" cy="1295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r>
              <a:rPr lang="en-US" sz="1400" b="1" dirty="0">
                <a:latin typeface="Arial" charset="0"/>
              </a:rPr>
              <a:t>Formulate</a:t>
            </a:r>
          </a:p>
          <a:p>
            <a:r>
              <a:rPr lang="en-US" sz="1400" b="1" dirty="0" err="1" smtClean="0">
                <a:latin typeface="Arial" charset="0"/>
              </a:rPr>
              <a:t>Recommen</a:t>
            </a:r>
            <a:r>
              <a:rPr lang="en-US" sz="1400" b="1" dirty="0" smtClean="0">
                <a:latin typeface="Arial" charset="0"/>
              </a:rPr>
              <a:t>-</a:t>
            </a:r>
          </a:p>
          <a:p>
            <a:r>
              <a:rPr lang="en-US" sz="1400" b="1" dirty="0" err="1" smtClean="0">
                <a:latin typeface="Arial" charset="0"/>
              </a:rPr>
              <a:t>dations</a:t>
            </a:r>
            <a:endParaRPr lang="en-US" sz="1400" b="1" dirty="0">
              <a:latin typeface="Arial" charset="0"/>
            </a:endParaRPr>
          </a:p>
        </p:txBody>
      </p:sp>
      <p:sp>
        <p:nvSpPr>
          <p:cNvPr id="9226" name="Oval 11"/>
          <p:cNvSpPr>
            <a:spLocks noChangeArrowheads="1"/>
          </p:cNvSpPr>
          <p:nvPr/>
        </p:nvSpPr>
        <p:spPr bwMode="auto">
          <a:xfrm>
            <a:off x="609600" y="228600"/>
            <a:ext cx="533400" cy="457200"/>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r>
              <a:rPr lang="en-US" dirty="0">
                <a:latin typeface="Arial" charset="0"/>
              </a:rPr>
              <a:t>1</a:t>
            </a:r>
          </a:p>
        </p:txBody>
      </p:sp>
      <p:sp>
        <p:nvSpPr>
          <p:cNvPr id="9227" name="Oval 12"/>
          <p:cNvSpPr>
            <a:spLocks noChangeArrowheads="1"/>
          </p:cNvSpPr>
          <p:nvPr/>
        </p:nvSpPr>
        <p:spPr bwMode="auto">
          <a:xfrm>
            <a:off x="2133600" y="685800"/>
            <a:ext cx="533400" cy="45720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r>
              <a:rPr lang="en-US">
                <a:latin typeface="Arial" charset="0"/>
              </a:rPr>
              <a:t>2</a:t>
            </a:r>
          </a:p>
        </p:txBody>
      </p:sp>
      <p:sp>
        <p:nvSpPr>
          <p:cNvPr id="9228" name="Oval 13"/>
          <p:cNvSpPr>
            <a:spLocks noChangeArrowheads="1"/>
          </p:cNvSpPr>
          <p:nvPr/>
        </p:nvSpPr>
        <p:spPr bwMode="auto">
          <a:xfrm>
            <a:off x="3657600" y="990600"/>
            <a:ext cx="5334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en-US">
                <a:latin typeface="Arial" charset="0"/>
              </a:rPr>
              <a:t>3</a:t>
            </a:r>
          </a:p>
        </p:txBody>
      </p:sp>
      <p:sp>
        <p:nvSpPr>
          <p:cNvPr id="9229" name="Oval 14"/>
          <p:cNvSpPr>
            <a:spLocks noChangeArrowheads="1"/>
          </p:cNvSpPr>
          <p:nvPr/>
        </p:nvSpPr>
        <p:spPr bwMode="auto">
          <a:xfrm>
            <a:off x="5029200" y="1295400"/>
            <a:ext cx="533400" cy="4572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r>
              <a:rPr lang="en-US" dirty="0">
                <a:latin typeface="Arial" charset="0"/>
              </a:rPr>
              <a:t>4</a:t>
            </a:r>
          </a:p>
        </p:txBody>
      </p:sp>
      <p:sp>
        <p:nvSpPr>
          <p:cNvPr id="9230" name="Oval 15"/>
          <p:cNvSpPr>
            <a:spLocks noChangeArrowheads="1"/>
          </p:cNvSpPr>
          <p:nvPr/>
        </p:nvSpPr>
        <p:spPr bwMode="auto">
          <a:xfrm>
            <a:off x="6324600" y="1600200"/>
            <a:ext cx="533400" cy="45720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r>
              <a:rPr lang="en-US">
                <a:latin typeface="Arial" charset="0"/>
              </a:rPr>
              <a:t>5</a:t>
            </a:r>
          </a:p>
        </p:txBody>
      </p:sp>
      <p:sp>
        <p:nvSpPr>
          <p:cNvPr id="9231" name="Oval 16"/>
          <p:cNvSpPr>
            <a:spLocks noChangeArrowheads="1"/>
          </p:cNvSpPr>
          <p:nvPr/>
        </p:nvSpPr>
        <p:spPr bwMode="auto">
          <a:xfrm>
            <a:off x="7848600" y="1981200"/>
            <a:ext cx="5334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r>
              <a:rPr lang="en-US">
                <a:latin typeface="Arial" charset="0"/>
              </a:rPr>
              <a:t>6</a:t>
            </a:r>
          </a:p>
        </p:txBody>
      </p:sp>
      <p:sp>
        <p:nvSpPr>
          <p:cNvPr id="9236" name="Line 21"/>
          <p:cNvSpPr>
            <a:spLocks noChangeShapeType="1"/>
          </p:cNvSpPr>
          <p:nvPr/>
        </p:nvSpPr>
        <p:spPr bwMode="auto">
          <a:xfrm flipH="1">
            <a:off x="457200" y="4152900"/>
            <a:ext cx="8229600" cy="0"/>
          </a:xfrm>
          <a:prstGeom prst="line">
            <a:avLst/>
          </a:prstGeom>
          <a:ln w="76200">
            <a:headEnd type="triangle" w="med" len="me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9237" name="Rectangle 22"/>
          <p:cNvSpPr>
            <a:spLocks noChangeArrowheads="1"/>
          </p:cNvSpPr>
          <p:nvPr/>
        </p:nvSpPr>
        <p:spPr bwMode="auto">
          <a:xfrm>
            <a:off x="609600" y="4339771"/>
            <a:ext cx="8077200" cy="580572"/>
          </a:xfrm>
          <a:prstGeom prst="rect">
            <a:avLst/>
          </a:prstGeom>
          <a:solidFill>
            <a:srgbClr val="00B050"/>
          </a:solidFill>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sz="3600" b="1" dirty="0">
                <a:latin typeface="Arial" charset="0"/>
              </a:rPr>
              <a:t>Recommendation Reports</a:t>
            </a:r>
          </a:p>
        </p:txBody>
      </p:sp>
      <p:sp>
        <p:nvSpPr>
          <p:cNvPr id="9238" name="Rectangle 23"/>
          <p:cNvSpPr>
            <a:spLocks noChangeArrowheads="1"/>
          </p:cNvSpPr>
          <p:nvPr/>
        </p:nvSpPr>
        <p:spPr bwMode="auto">
          <a:xfrm>
            <a:off x="533400" y="5225143"/>
            <a:ext cx="8153400" cy="812800"/>
          </a:xfrm>
          <a:prstGeom prst="rect">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en-US" sz="2400" b="1" dirty="0">
                <a:latin typeface="Arial" charset="0"/>
              </a:rPr>
              <a:t>PROBLEM SOLVING MODEL </a:t>
            </a:r>
            <a:endParaRPr lang="en-US" sz="2400" b="1" dirty="0" smtClean="0">
              <a:latin typeface="Arial" charset="0"/>
            </a:endParaRPr>
          </a:p>
          <a:p>
            <a:pPr algn="ctr"/>
            <a:r>
              <a:rPr lang="en-US" sz="2400" b="1" dirty="0" smtClean="0">
                <a:latin typeface="Arial" charset="0"/>
              </a:rPr>
              <a:t>FOR RECOMMENDATION </a:t>
            </a:r>
            <a:r>
              <a:rPr lang="en-US" sz="2400" b="1" dirty="0">
                <a:latin typeface="Arial" charset="0"/>
              </a:rPr>
              <a:t>REPORTS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21"/>
                                        </p:tgtEl>
                                        <p:attrNameLst>
                                          <p:attrName>style.visibility</p:attrName>
                                        </p:attrNameLst>
                                      </p:cBhvr>
                                      <p:to>
                                        <p:strVal val="visible"/>
                                      </p:to>
                                    </p:set>
                                    <p:anim calcmode="lin" valueType="num">
                                      <p:cBhvr additive="base">
                                        <p:cTn id="13" dur="500" fill="hold"/>
                                        <p:tgtEl>
                                          <p:spTgt spid="34821"/>
                                        </p:tgtEl>
                                        <p:attrNameLst>
                                          <p:attrName>ppt_x</p:attrName>
                                        </p:attrNameLst>
                                      </p:cBhvr>
                                      <p:tavLst>
                                        <p:tav tm="0">
                                          <p:val>
                                            <p:strVal val="#ppt_x"/>
                                          </p:val>
                                        </p:tav>
                                        <p:tav tm="100000">
                                          <p:val>
                                            <p:strVal val="#ppt_x"/>
                                          </p:val>
                                        </p:tav>
                                      </p:tavLst>
                                    </p:anim>
                                    <p:anim calcmode="lin" valueType="num">
                                      <p:cBhvr additive="base">
                                        <p:cTn id="14"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22"/>
                                        </p:tgtEl>
                                        <p:attrNameLst>
                                          <p:attrName>style.visibility</p:attrName>
                                        </p:attrNameLst>
                                      </p:cBhvr>
                                      <p:to>
                                        <p:strVal val="visible"/>
                                      </p:to>
                                    </p:set>
                                    <p:anim calcmode="lin" valueType="num">
                                      <p:cBhvr additive="base">
                                        <p:cTn id="19" dur="500" fill="hold"/>
                                        <p:tgtEl>
                                          <p:spTgt spid="34822"/>
                                        </p:tgtEl>
                                        <p:attrNameLst>
                                          <p:attrName>ppt_x</p:attrName>
                                        </p:attrNameLst>
                                      </p:cBhvr>
                                      <p:tavLst>
                                        <p:tav tm="0">
                                          <p:val>
                                            <p:strVal val="#ppt_x"/>
                                          </p:val>
                                        </p:tav>
                                        <p:tav tm="100000">
                                          <p:val>
                                            <p:strVal val="#ppt_x"/>
                                          </p:val>
                                        </p:tav>
                                      </p:tavLst>
                                    </p:anim>
                                    <p:anim calcmode="lin" valueType="num">
                                      <p:cBhvr additive="base">
                                        <p:cTn id="20" dur="500" fill="hold"/>
                                        <p:tgtEl>
                                          <p:spTgt spid="348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23"/>
                                        </p:tgtEl>
                                        <p:attrNameLst>
                                          <p:attrName>style.visibility</p:attrName>
                                        </p:attrNameLst>
                                      </p:cBhvr>
                                      <p:to>
                                        <p:strVal val="visible"/>
                                      </p:to>
                                    </p:set>
                                    <p:anim calcmode="lin" valueType="num">
                                      <p:cBhvr additive="base">
                                        <p:cTn id="25" dur="500" fill="hold"/>
                                        <p:tgtEl>
                                          <p:spTgt spid="34823"/>
                                        </p:tgtEl>
                                        <p:attrNameLst>
                                          <p:attrName>ppt_x</p:attrName>
                                        </p:attrNameLst>
                                      </p:cBhvr>
                                      <p:tavLst>
                                        <p:tav tm="0">
                                          <p:val>
                                            <p:strVal val="#ppt_x"/>
                                          </p:val>
                                        </p:tav>
                                        <p:tav tm="100000">
                                          <p:val>
                                            <p:strVal val="#ppt_x"/>
                                          </p:val>
                                        </p:tav>
                                      </p:tavLst>
                                    </p:anim>
                                    <p:anim calcmode="lin" valueType="num">
                                      <p:cBhvr additive="base">
                                        <p:cTn id="26" dur="500" fill="hold"/>
                                        <p:tgtEl>
                                          <p:spTgt spid="348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24"/>
                                        </p:tgtEl>
                                        <p:attrNameLst>
                                          <p:attrName>style.visibility</p:attrName>
                                        </p:attrNameLst>
                                      </p:cBhvr>
                                      <p:to>
                                        <p:strVal val="visible"/>
                                      </p:to>
                                    </p:set>
                                    <p:anim calcmode="lin" valueType="num">
                                      <p:cBhvr additive="base">
                                        <p:cTn id="31" dur="500" fill="hold"/>
                                        <p:tgtEl>
                                          <p:spTgt spid="34824"/>
                                        </p:tgtEl>
                                        <p:attrNameLst>
                                          <p:attrName>ppt_x</p:attrName>
                                        </p:attrNameLst>
                                      </p:cBhvr>
                                      <p:tavLst>
                                        <p:tav tm="0">
                                          <p:val>
                                            <p:strVal val="#ppt_x"/>
                                          </p:val>
                                        </p:tav>
                                        <p:tav tm="100000">
                                          <p:val>
                                            <p:strVal val="#ppt_x"/>
                                          </p:val>
                                        </p:tav>
                                      </p:tavLst>
                                    </p:anim>
                                    <p:anim calcmode="lin" valueType="num">
                                      <p:cBhvr additive="base">
                                        <p:cTn id="32" dur="500" fill="hold"/>
                                        <p:tgtEl>
                                          <p:spTgt spid="348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825"/>
                                        </p:tgtEl>
                                        <p:attrNameLst>
                                          <p:attrName>style.visibility</p:attrName>
                                        </p:attrNameLst>
                                      </p:cBhvr>
                                      <p:to>
                                        <p:strVal val="visible"/>
                                      </p:to>
                                    </p:set>
                                    <p:anim calcmode="lin" valueType="num">
                                      <p:cBhvr additive="base">
                                        <p:cTn id="37" dur="500" fill="hold"/>
                                        <p:tgtEl>
                                          <p:spTgt spid="34825"/>
                                        </p:tgtEl>
                                        <p:attrNameLst>
                                          <p:attrName>ppt_x</p:attrName>
                                        </p:attrNameLst>
                                      </p:cBhvr>
                                      <p:tavLst>
                                        <p:tav tm="0">
                                          <p:val>
                                            <p:strVal val="#ppt_x"/>
                                          </p:val>
                                        </p:tav>
                                        <p:tav tm="100000">
                                          <p:val>
                                            <p:strVal val="#ppt_x"/>
                                          </p:val>
                                        </p:tav>
                                      </p:tavLst>
                                    </p:anim>
                                    <p:anim calcmode="lin" valueType="num">
                                      <p:cBhvr additive="base">
                                        <p:cTn id="38" dur="500" fill="hold"/>
                                        <p:tgtEl>
                                          <p:spTgt spid="348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34821" grpId="0" animBg="1"/>
      <p:bldP spid="34822" grpId="0" animBg="1"/>
      <p:bldP spid="34823" grpId="0" animBg="1"/>
      <p:bldP spid="34824" grpId="0" animBg="1"/>
      <p:bldP spid="34825" grpId="0" animBg="1"/>
    </p:bldLst>
  </p:timing>
</p:sld>
</file>

<file path=ppt/theme/theme1.xml><?xml version="1.0" encoding="utf-8"?>
<a:theme xmlns:a="http://schemas.openxmlformats.org/drawingml/2006/main" name="'Personal Notebook' template for business or office presentat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7E1250A31E7A42B621E65453CBFD05" ma:contentTypeVersion="2" ma:contentTypeDescription="Create a new document." ma:contentTypeScope="" ma:versionID="0ddfc2f45f4a27c8119d552f07e81531">
  <xsd:schema xmlns:xsd="http://www.w3.org/2001/XMLSchema" xmlns:xs="http://www.w3.org/2001/XMLSchema" xmlns:p="http://schemas.microsoft.com/office/2006/metadata/properties" xmlns:ns2="8f5617b4-d1b9-4b3e-9db8-9f57be3400d5" targetNamespace="http://schemas.microsoft.com/office/2006/metadata/properties" ma:root="true" ma:fieldsID="4a9ee1620b873062d967910a1c226b79" ns2:_="">
    <xsd:import namespace="8f5617b4-d1b9-4b3e-9db8-9f57be3400d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5617b4-d1b9-4b3e-9db8-9f57be340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8A3010-DF6F-4D9E-AC85-DDC0404AD28A}"/>
</file>

<file path=customXml/itemProps2.xml><?xml version="1.0" encoding="utf-8"?>
<ds:datastoreItem xmlns:ds="http://schemas.openxmlformats.org/officeDocument/2006/customXml" ds:itemID="{B07B0143-C9CE-45E6-8CC7-1732B8B7E412}"/>
</file>

<file path=customXml/itemProps3.xml><?xml version="1.0" encoding="utf-8"?>
<ds:datastoreItem xmlns:ds="http://schemas.openxmlformats.org/officeDocument/2006/customXml" ds:itemID="{E613E043-5954-4084-A2DE-77C7A19A253A}"/>
</file>

<file path=docProps/app.xml><?xml version="1.0" encoding="utf-8"?>
<Properties xmlns="http://schemas.openxmlformats.org/officeDocument/2006/extended-properties" xmlns:vt="http://schemas.openxmlformats.org/officeDocument/2006/docPropsVTypes">
  <Template>'Personal Notebook' template for business or office presentations</Template>
  <TotalTime>1291</TotalTime>
  <Words>2418</Words>
  <Application>Microsoft Office PowerPoint</Application>
  <PresentationFormat>On-screen Show (4:3)</PresentationFormat>
  <Paragraphs>570</Paragraphs>
  <Slides>54</Slides>
  <Notes>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'Personal Notebook' template for business or office presentations</vt:lpstr>
      <vt:lpstr>Report-Writing Recommendation Reports</vt:lpstr>
      <vt:lpstr>The Recommendation Report</vt:lpstr>
      <vt:lpstr>Slide 3</vt:lpstr>
      <vt:lpstr>TYPES OF FORMAL REPORTS</vt:lpstr>
      <vt:lpstr>INFORMATIONAL REPORTS</vt:lpstr>
      <vt:lpstr>ANALYTICAL REPORTS</vt:lpstr>
      <vt:lpstr>RECOMMENDATION REPORTS</vt:lpstr>
      <vt:lpstr>Example of Recommendation Reports</vt:lpstr>
      <vt:lpstr>Slide 9</vt:lpstr>
      <vt:lpstr>1. Analyze the Problem</vt:lpstr>
      <vt:lpstr>2. Establish Criteria to respond to problem</vt:lpstr>
      <vt:lpstr>3. Determine the Options</vt:lpstr>
      <vt:lpstr>Slide 13</vt:lpstr>
      <vt:lpstr>FORMAL &amp; INFORMAL REPORTS</vt:lpstr>
      <vt:lpstr>THE PARTS OF A  RECOMMENDATION (FORMAL)REPORT</vt:lpstr>
      <vt:lpstr>FRONT AND BACK MATTER  OF REPORT</vt:lpstr>
      <vt:lpstr>THE FRONT MATTER OF THE REPORT</vt:lpstr>
      <vt:lpstr>THE LETTER/MEMO OF TRANSMITTAL</vt:lpstr>
      <vt:lpstr>The Letter/Memo of Transmittal</vt:lpstr>
      <vt:lpstr>Slide 20</vt:lpstr>
      <vt:lpstr>Slide 21</vt:lpstr>
      <vt:lpstr>THE COVER</vt:lpstr>
      <vt:lpstr>THE TITLE PAGE</vt:lpstr>
      <vt:lpstr>Slide 24</vt:lpstr>
      <vt:lpstr>Slide 25</vt:lpstr>
      <vt:lpstr>Designing Title Page</vt:lpstr>
      <vt:lpstr>  IMPLEMENTING E-BOOKS  IN SQU: A RECOMMENDATORY REPORT  Prepared for:  Ms. Minu Jobby, Lecturer, Business Communications Area        College of Economics &amp; Political Science, Sultan Qaboos University       Prepared by:  Sanaa Ahmed (ID # 85467), College of Economics &amp; Political Science,      Sultan Qaboos University  MARCH 10, 2014  </vt:lpstr>
      <vt:lpstr>THE ABSTRACT</vt:lpstr>
      <vt:lpstr>Difference between Informative and Descriptive Abstracts</vt:lpstr>
      <vt:lpstr>Descriptive Abstract</vt:lpstr>
      <vt:lpstr>Informative Abstract</vt:lpstr>
      <vt:lpstr>Slide 32</vt:lpstr>
      <vt:lpstr>THE TABLE OF CONTENTS</vt:lpstr>
      <vt:lpstr>THE TABLE OF CONTENTS</vt:lpstr>
      <vt:lpstr>Slide 35</vt:lpstr>
      <vt:lpstr>Slide 36</vt:lpstr>
      <vt:lpstr>Slide 37</vt:lpstr>
      <vt:lpstr>Slide 38</vt:lpstr>
      <vt:lpstr>Slide 39</vt:lpstr>
      <vt:lpstr>Slide 40</vt:lpstr>
      <vt:lpstr>THE EXECUTIVE SUMMARY</vt:lpstr>
      <vt:lpstr>THE BODY OF THE REPORT</vt:lpstr>
      <vt:lpstr>1. INTRODUCTION</vt:lpstr>
      <vt:lpstr>2. METHODS</vt:lpstr>
      <vt:lpstr>3. RESULTS</vt:lpstr>
      <vt:lpstr>4. CONCLUSION</vt:lpstr>
      <vt:lpstr>5.RECOMMENDATION</vt:lpstr>
      <vt:lpstr>THE BACK MATTER OF THE REPORT</vt:lpstr>
      <vt:lpstr>GLOSSARY &amp; LIST OF SYMBOLS</vt:lpstr>
      <vt:lpstr>Examples (Symbols)</vt:lpstr>
      <vt:lpstr>Examples (Symbols)</vt:lpstr>
      <vt:lpstr>REFERENCES</vt:lpstr>
      <vt:lpstr>APPENDICES</vt:lpstr>
      <vt:lpstr>Structure of the Recommendation Report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Formal Reports</dc:title>
  <dc:subject>PowerPoint 2007 template</dc:subject>
  <dc:creator>Minu</dc:creator>
  <cp:keywords>notebook, notes, binder, appointment, paper, desk</cp:keywords>
  <dc:description>"Personal Notebook" template for business or office presentations.  The notebook cover, tabs and bookmark on the first slide are formatted to allow you to change the colors using the Design Palette in PowerPoint 2007.</dc:description>
  <cp:lastModifiedBy>Windows User</cp:lastModifiedBy>
  <cp:revision>70</cp:revision>
  <dcterms:created xsi:type="dcterms:W3CDTF">2010-05-09T04:18:31Z</dcterms:created>
  <dcterms:modified xsi:type="dcterms:W3CDTF">2022-06-18T15:11:17Z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TC300045901033</vt:lpwstr>
  </property>
  <property fmtid="{D5CDD505-2E9C-101B-9397-08002B2CF9AE}" pid="3" name="ContentTypeId">
    <vt:lpwstr>0x010100E27E1250A31E7A42B621E65453CBFD05</vt:lpwstr>
  </property>
</Properties>
</file>