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75" r:id="rId3"/>
    <p:sldId id="258" r:id="rId4"/>
    <p:sldId id="259" r:id="rId5"/>
    <p:sldId id="266" r:id="rId6"/>
    <p:sldId id="261" r:id="rId7"/>
    <p:sldId id="262" r:id="rId8"/>
    <p:sldId id="263" r:id="rId9"/>
    <p:sldId id="269" r:id="rId10"/>
    <p:sldId id="273"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Nunito Light" pitchFamily="2" charset="0"/>
      <p:regular r:id="rId21"/>
      <p:italic r:id="rId22"/>
    </p:embeddedFont>
    <p:embeddedFont>
      <p:font typeface="Open Sans" panose="020B0606030504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D70B53-1305-49F7-9E4B-C2FC7EB2CC86}">
  <a:tblStyle styleId="{63D70B53-1305-49F7-9E4B-C2FC7EB2CC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F981C0-AF8A-45AF-AE31-FDD7B25BE16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138" d="100"/>
          <a:sy n="138" d="100"/>
        </p:scale>
        <p:origin x="84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8661f04b0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8661f04b0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617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47990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29646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76140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13668064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08622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0497435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89138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278990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112629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 name="Google Shape;93;p13"/>
          <p:cNvSpPr txBox="1">
            <a:spLocks noGrp="1"/>
          </p:cNvSpPr>
          <p:nvPr>
            <p:ph type="title" idx="2" hasCustomPrompt="1"/>
          </p:nvPr>
        </p:nvSpPr>
        <p:spPr>
          <a:xfrm>
            <a:off x="720000" y="143967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3" hasCustomPrompt="1"/>
          </p:nvPr>
        </p:nvSpPr>
        <p:spPr>
          <a:xfrm>
            <a:off x="720000" y="2873079"/>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4" hasCustomPrompt="1"/>
          </p:nvPr>
        </p:nvSpPr>
        <p:spPr>
          <a:xfrm>
            <a:off x="3306000" y="143967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5" hasCustomPrompt="1"/>
          </p:nvPr>
        </p:nvSpPr>
        <p:spPr>
          <a:xfrm>
            <a:off x="3306000" y="2873079"/>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6" hasCustomPrompt="1"/>
          </p:nvPr>
        </p:nvSpPr>
        <p:spPr>
          <a:xfrm>
            <a:off x="5892000" y="143967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7" hasCustomPrompt="1"/>
          </p:nvPr>
        </p:nvSpPr>
        <p:spPr>
          <a:xfrm>
            <a:off x="5892000" y="2873079"/>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subTitle" idx="1"/>
          </p:nvPr>
        </p:nvSpPr>
        <p:spPr>
          <a:xfrm>
            <a:off x="720000" y="2009963"/>
            <a:ext cx="25320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0" name="Google Shape;100;p13"/>
          <p:cNvSpPr txBox="1">
            <a:spLocks noGrp="1"/>
          </p:cNvSpPr>
          <p:nvPr>
            <p:ph type="subTitle" idx="8"/>
          </p:nvPr>
        </p:nvSpPr>
        <p:spPr>
          <a:xfrm>
            <a:off x="3306000" y="2009963"/>
            <a:ext cx="25320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1" name="Google Shape;101;p13"/>
          <p:cNvSpPr txBox="1">
            <a:spLocks noGrp="1"/>
          </p:cNvSpPr>
          <p:nvPr>
            <p:ph type="subTitle" idx="9"/>
          </p:nvPr>
        </p:nvSpPr>
        <p:spPr>
          <a:xfrm>
            <a:off x="5892000" y="2009963"/>
            <a:ext cx="25320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2" name="Google Shape;102;p13"/>
          <p:cNvSpPr txBox="1">
            <a:spLocks noGrp="1"/>
          </p:cNvSpPr>
          <p:nvPr>
            <p:ph type="subTitle" idx="13"/>
          </p:nvPr>
        </p:nvSpPr>
        <p:spPr>
          <a:xfrm>
            <a:off x="720000" y="3443388"/>
            <a:ext cx="2532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3" name="Google Shape;103;p13"/>
          <p:cNvSpPr txBox="1">
            <a:spLocks noGrp="1"/>
          </p:cNvSpPr>
          <p:nvPr>
            <p:ph type="subTitle" idx="14"/>
          </p:nvPr>
        </p:nvSpPr>
        <p:spPr>
          <a:xfrm>
            <a:off x="3306000" y="3443388"/>
            <a:ext cx="2532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104" name="Google Shape;104;p13"/>
          <p:cNvSpPr txBox="1">
            <a:spLocks noGrp="1"/>
          </p:cNvSpPr>
          <p:nvPr>
            <p:ph type="subTitle" idx="15"/>
          </p:nvPr>
        </p:nvSpPr>
        <p:spPr>
          <a:xfrm>
            <a:off x="5892000" y="3443388"/>
            <a:ext cx="25320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754027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713225" y="845250"/>
            <a:ext cx="41880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7"/>
          <p:cNvSpPr txBox="1">
            <a:spLocks noGrp="1"/>
          </p:cNvSpPr>
          <p:nvPr>
            <p:ph type="subTitle" idx="1"/>
          </p:nvPr>
        </p:nvSpPr>
        <p:spPr>
          <a:xfrm>
            <a:off x="713225" y="1953450"/>
            <a:ext cx="4188000" cy="23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75" name="Google Shape;75;p7"/>
          <p:cNvSpPr>
            <a:spLocks noGrp="1"/>
          </p:cNvSpPr>
          <p:nvPr>
            <p:ph type="pic" idx="2"/>
          </p:nvPr>
        </p:nvSpPr>
        <p:spPr>
          <a:xfrm>
            <a:off x="5614326" y="0"/>
            <a:ext cx="3529800" cy="5148000"/>
          </a:xfrm>
          <a:prstGeom prst="rect">
            <a:avLst/>
          </a:prstGeom>
          <a:noFill/>
          <a:ln>
            <a:noFill/>
          </a:ln>
        </p:spPr>
      </p:sp>
    </p:spTree>
    <p:extLst>
      <p:ext uri="{BB962C8B-B14F-4D97-AF65-F5344CB8AC3E}">
        <p14:creationId xmlns:p14="http://schemas.microsoft.com/office/powerpoint/2010/main" val="238684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566463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4037875" y="1840200"/>
            <a:ext cx="4392900" cy="11082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4037875" y="2872200"/>
            <a:ext cx="4392900" cy="43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1837451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5"/>
          <p:cNvSpPr txBox="1">
            <a:spLocks noGrp="1"/>
          </p:cNvSpPr>
          <p:nvPr>
            <p:ph type="subTitle" idx="1"/>
          </p:nvPr>
        </p:nvSpPr>
        <p:spPr>
          <a:xfrm>
            <a:off x="3921099" y="2025747"/>
            <a:ext cx="25056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2"/>
          </p:nvPr>
        </p:nvSpPr>
        <p:spPr>
          <a:xfrm>
            <a:off x="713225" y="2025747"/>
            <a:ext cx="2505600" cy="147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3"/>
          </p:nvPr>
        </p:nvSpPr>
        <p:spPr>
          <a:xfrm>
            <a:off x="713225" y="1640253"/>
            <a:ext cx="25056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5" name="Google Shape;25;p5"/>
          <p:cNvSpPr txBox="1">
            <a:spLocks noGrp="1"/>
          </p:cNvSpPr>
          <p:nvPr>
            <p:ph type="subTitle" idx="4"/>
          </p:nvPr>
        </p:nvSpPr>
        <p:spPr>
          <a:xfrm>
            <a:off x="3921100" y="1640253"/>
            <a:ext cx="25056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4028909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21"/>
          <p:cNvSpPr txBox="1">
            <a:spLocks noGrp="1"/>
          </p:cNvSpPr>
          <p:nvPr>
            <p:ph type="subTitle" idx="1"/>
          </p:nvPr>
        </p:nvSpPr>
        <p:spPr>
          <a:xfrm>
            <a:off x="716575" y="2071950"/>
            <a:ext cx="25020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0" name="Google Shape;220;p21"/>
          <p:cNvSpPr txBox="1">
            <a:spLocks noGrp="1"/>
          </p:cNvSpPr>
          <p:nvPr>
            <p:ph type="subTitle" idx="2"/>
          </p:nvPr>
        </p:nvSpPr>
        <p:spPr>
          <a:xfrm>
            <a:off x="3218675" y="2071950"/>
            <a:ext cx="25020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21"/>
          <p:cNvSpPr txBox="1">
            <a:spLocks noGrp="1"/>
          </p:cNvSpPr>
          <p:nvPr>
            <p:ph type="subTitle" idx="3"/>
          </p:nvPr>
        </p:nvSpPr>
        <p:spPr>
          <a:xfrm>
            <a:off x="5720775" y="2071950"/>
            <a:ext cx="25020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21"/>
          <p:cNvSpPr txBox="1">
            <a:spLocks noGrp="1"/>
          </p:cNvSpPr>
          <p:nvPr>
            <p:ph type="subTitle" idx="4"/>
          </p:nvPr>
        </p:nvSpPr>
        <p:spPr>
          <a:xfrm>
            <a:off x="716575" y="1409250"/>
            <a:ext cx="25020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23" name="Google Shape;223;p21"/>
          <p:cNvSpPr txBox="1">
            <a:spLocks noGrp="1"/>
          </p:cNvSpPr>
          <p:nvPr>
            <p:ph type="subTitle" idx="5"/>
          </p:nvPr>
        </p:nvSpPr>
        <p:spPr>
          <a:xfrm>
            <a:off x="3218675" y="1409250"/>
            <a:ext cx="25020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24" name="Google Shape;224;p21"/>
          <p:cNvSpPr txBox="1">
            <a:spLocks noGrp="1"/>
          </p:cNvSpPr>
          <p:nvPr>
            <p:ph type="subTitle" idx="6"/>
          </p:nvPr>
        </p:nvSpPr>
        <p:spPr>
          <a:xfrm>
            <a:off x="5720750" y="1409250"/>
            <a:ext cx="2502000" cy="7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1419948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0" name="Google Shape;270;p22"/>
          <p:cNvSpPr txBox="1">
            <a:spLocks noGrp="1"/>
          </p:cNvSpPr>
          <p:nvPr>
            <p:ph type="subTitle" idx="1"/>
          </p:nvPr>
        </p:nvSpPr>
        <p:spPr>
          <a:xfrm>
            <a:off x="719999" y="1473113"/>
            <a:ext cx="33144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1" name="Google Shape;271;p22"/>
          <p:cNvSpPr txBox="1">
            <a:spLocks noGrp="1"/>
          </p:cNvSpPr>
          <p:nvPr>
            <p:ph type="subTitle" idx="2"/>
          </p:nvPr>
        </p:nvSpPr>
        <p:spPr>
          <a:xfrm>
            <a:off x="4546451" y="1473113"/>
            <a:ext cx="3314400" cy="128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2" name="Google Shape;272;p22"/>
          <p:cNvSpPr txBox="1">
            <a:spLocks noGrp="1"/>
          </p:cNvSpPr>
          <p:nvPr>
            <p:ph type="subTitle" idx="3"/>
          </p:nvPr>
        </p:nvSpPr>
        <p:spPr>
          <a:xfrm>
            <a:off x="720000" y="3241038"/>
            <a:ext cx="3314400" cy="12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3" name="Google Shape;273;p22"/>
          <p:cNvSpPr txBox="1">
            <a:spLocks noGrp="1"/>
          </p:cNvSpPr>
          <p:nvPr>
            <p:ph type="subTitle" idx="4"/>
          </p:nvPr>
        </p:nvSpPr>
        <p:spPr>
          <a:xfrm>
            <a:off x="4546451" y="3241038"/>
            <a:ext cx="3314400" cy="12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4" name="Google Shape;274;p22"/>
          <p:cNvSpPr txBox="1">
            <a:spLocks noGrp="1"/>
          </p:cNvSpPr>
          <p:nvPr>
            <p:ph type="subTitle" idx="5"/>
          </p:nvPr>
        </p:nvSpPr>
        <p:spPr>
          <a:xfrm>
            <a:off x="720000" y="1087613"/>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75" name="Google Shape;275;p22"/>
          <p:cNvSpPr txBox="1">
            <a:spLocks noGrp="1"/>
          </p:cNvSpPr>
          <p:nvPr>
            <p:ph type="subTitle" idx="6"/>
          </p:nvPr>
        </p:nvSpPr>
        <p:spPr>
          <a:xfrm>
            <a:off x="720000" y="2855538"/>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76" name="Google Shape;276;p22"/>
          <p:cNvSpPr txBox="1">
            <a:spLocks noGrp="1"/>
          </p:cNvSpPr>
          <p:nvPr>
            <p:ph type="subTitle" idx="7"/>
          </p:nvPr>
        </p:nvSpPr>
        <p:spPr>
          <a:xfrm>
            <a:off x="4546424" y="1087613"/>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277" name="Google Shape;277;p22"/>
          <p:cNvSpPr txBox="1">
            <a:spLocks noGrp="1"/>
          </p:cNvSpPr>
          <p:nvPr>
            <p:ph type="subTitle" idx="8"/>
          </p:nvPr>
        </p:nvSpPr>
        <p:spPr>
          <a:xfrm>
            <a:off x="4546424" y="2855538"/>
            <a:ext cx="33144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9815773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713225" y="1001700"/>
            <a:ext cx="32055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0" name="Google Shape;200;p17"/>
          <p:cNvSpPr txBox="1">
            <a:spLocks noGrp="1"/>
          </p:cNvSpPr>
          <p:nvPr>
            <p:ph type="subTitle" idx="1"/>
          </p:nvPr>
        </p:nvSpPr>
        <p:spPr>
          <a:xfrm>
            <a:off x="713225" y="2109900"/>
            <a:ext cx="43737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extLst>
      <p:ext uri="{BB962C8B-B14F-4D97-AF65-F5344CB8AC3E}">
        <p14:creationId xmlns:p14="http://schemas.microsoft.com/office/powerpoint/2010/main" val="363969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979841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8476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97768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97625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710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68868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71009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B61BEF0D-F0BB-DE4B-95CE-6DB70DBA9567}" type="datetimeFigureOut">
              <a:rPr lang="en-US" dirty="0"/>
              <a:pPr/>
              <a:t>2/22/2025</a:t>
            </a:fld>
            <a:endParaRPr lang="en-US" dirty="0"/>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980770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Lst>
  <p:hf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ctrTitle"/>
          </p:nvPr>
        </p:nvSpPr>
        <p:spPr>
          <a:xfrm>
            <a:off x="607956" y="499769"/>
            <a:ext cx="6784200" cy="19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Work Management     System</a:t>
            </a:r>
            <a:endParaRPr dirty="0"/>
          </a:p>
        </p:txBody>
      </p:sp>
      <p:grpSp>
        <p:nvGrpSpPr>
          <p:cNvPr id="371" name="Google Shape;371;p31"/>
          <p:cNvGrpSpPr/>
          <p:nvPr/>
        </p:nvGrpSpPr>
        <p:grpSpPr>
          <a:xfrm>
            <a:off x="5769613" y="1964573"/>
            <a:ext cx="3028920" cy="2348254"/>
            <a:chOff x="5865015" y="2255682"/>
            <a:chExt cx="3028920" cy="2348254"/>
          </a:xfrm>
        </p:grpSpPr>
        <p:sp>
          <p:nvSpPr>
            <p:cNvPr id="372" name="Google Shape;372;p31"/>
            <p:cNvSpPr/>
            <p:nvPr/>
          </p:nvSpPr>
          <p:spPr>
            <a:xfrm>
              <a:off x="5879656" y="3127462"/>
              <a:ext cx="347462" cy="247369"/>
            </a:xfrm>
            <a:custGeom>
              <a:avLst/>
              <a:gdLst/>
              <a:ahLst/>
              <a:cxnLst/>
              <a:rect l="l" t="t" r="r" b="b"/>
              <a:pathLst>
                <a:path w="28146" h="20038" extrusionOk="0">
                  <a:moveTo>
                    <a:pt x="15026" y="1"/>
                  </a:moveTo>
                  <a:cubicBezTo>
                    <a:pt x="14873" y="1"/>
                    <a:pt x="14721" y="68"/>
                    <a:pt x="14626" y="238"/>
                  </a:cubicBezTo>
                  <a:cubicBezTo>
                    <a:pt x="13875" y="2944"/>
                    <a:pt x="18369" y="4890"/>
                    <a:pt x="17943" y="5939"/>
                  </a:cubicBezTo>
                  <a:cubicBezTo>
                    <a:pt x="17943" y="5939"/>
                    <a:pt x="6496" y="710"/>
                    <a:pt x="5025" y="311"/>
                  </a:cubicBezTo>
                  <a:cubicBezTo>
                    <a:pt x="4616" y="161"/>
                    <a:pt x="4246" y="96"/>
                    <a:pt x="3921" y="96"/>
                  </a:cubicBezTo>
                  <a:cubicBezTo>
                    <a:pt x="2202" y="96"/>
                    <a:pt x="1712" y="1910"/>
                    <a:pt x="3055" y="2695"/>
                  </a:cubicBezTo>
                  <a:cubicBezTo>
                    <a:pt x="2909" y="2643"/>
                    <a:pt x="2768" y="2619"/>
                    <a:pt x="2635" y="2619"/>
                  </a:cubicBezTo>
                  <a:cubicBezTo>
                    <a:pt x="1335" y="2619"/>
                    <a:pt x="731" y="4888"/>
                    <a:pt x="2864" y="5836"/>
                  </a:cubicBezTo>
                  <a:cubicBezTo>
                    <a:pt x="2739" y="5794"/>
                    <a:pt x="2608" y="5774"/>
                    <a:pt x="2476" y="5774"/>
                  </a:cubicBezTo>
                  <a:cubicBezTo>
                    <a:pt x="1281" y="5774"/>
                    <a:pt x="0" y="7406"/>
                    <a:pt x="2473" y="9051"/>
                  </a:cubicBezTo>
                  <a:cubicBezTo>
                    <a:pt x="2765" y="9231"/>
                    <a:pt x="4112" y="10003"/>
                    <a:pt x="4076" y="10003"/>
                  </a:cubicBezTo>
                  <a:cubicBezTo>
                    <a:pt x="4073" y="10003"/>
                    <a:pt x="4058" y="9996"/>
                    <a:pt x="4029" y="9982"/>
                  </a:cubicBezTo>
                  <a:cubicBezTo>
                    <a:pt x="3979" y="9963"/>
                    <a:pt x="3927" y="9953"/>
                    <a:pt x="3875" y="9953"/>
                  </a:cubicBezTo>
                  <a:cubicBezTo>
                    <a:pt x="3173" y="9953"/>
                    <a:pt x="2404" y="11657"/>
                    <a:pt x="4489" y="12945"/>
                  </a:cubicBezTo>
                  <a:cubicBezTo>
                    <a:pt x="4489" y="12945"/>
                    <a:pt x="12809" y="18926"/>
                    <a:pt x="17040" y="19508"/>
                  </a:cubicBezTo>
                  <a:cubicBezTo>
                    <a:pt x="17424" y="19560"/>
                    <a:pt x="19038" y="20037"/>
                    <a:pt x="20893" y="20037"/>
                  </a:cubicBezTo>
                  <a:cubicBezTo>
                    <a:pt x="23003" y="20037"/>
                    <a:pt x="25424" y="19421"/>
                    <a:pt x="26701" y="16862"/>
                  </a:cubicBezTo>
                  <a:cubicBezTo>
                    <a:pt x="28146" y="13968"/>
                    <a:pt x="26580" y="10938"/>
                    <a:pt x="25104" y="8983"/>
                  </a:cubicBezTo>
                  <a:cubicBezTo>
                    <a:pt x="24127" y="7690"/>
                    <a:pt x="21668" y="3754"/>
                    <a:pt x="15259" y="51"/>
                  </a:cubicBezTo>
                  <a:cubicBezTo>
                    <a:pt x="15186" y="19"/>
                    <a:pt x="15106" y="1"/>
                    <a:pt x="15026"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5929184" y="3250146"/>
              <a:ext cx="86180" cy="43504"/>
            </a:xfrm>
            <a:custGeom>
              <a:avLst/>
              <a:gdLst/>
              <a:ahLst/>
              <a:cxnLst/>
              <a:rect l="l" t="t" r="r" b="b"/>
              <a:pathLst>
                <a:path w="6981" h="3524" extrusionOk="0">
                  <a:moveTo>
                    <a:pt x="172" y="0"/>
                  </a:moveTo>
                  <a:lnTo>
                    <a:pt x="0" y="374"/>
                  </a:lnTo>
                  <a:lnTo>
                    <a:pt x="6809" y="3523"/>
                  </a:lnTo>
                  <a:lnTo>
                    <a:pt x="6980" y="3151"/>
                  </a:lnTo>
                  <a:lnTo>
                    <a:pt x="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5913963" y="3198038"/>
              <a:ext cx="111858" cy="60281"/>
            </a:xfrm>
            <a:custGeom>
              <a:avLst/>
              <a:gdLst/>
              <a:ahLst/>
              <a:cxnLst/>
              <a:rect l="l" t="t" r="r" b="b"/>
              <a:pathLst>
                <a:path w="9061" h="4883" extrusionOk="0">
                  <a:moveTo>
                    <a:pt x="187" y="0"/>
                  </a:moveTo>
                  <a:lnTo>
                    <a:pt x="1" y="366"/>
                  </a:lnTo>
                  <a:lnTo>
                    <a:pt x="8873" y="4883"/>
                  </a:lnTo>
                  <a:lnTo>
                    <a:pt x="9061" y="4518"/>
                  </a:lnTo>
                  <a:lnTo>
                    <a:pt x="187"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5916864" y="3158435"/>
              <a:ext cx="124820" cy="63441"/>
            </a:xfrm>
            <a:custGeom>
              <a:avLst/>
              <a:gdLst/>
              <a:ahLst/>
              <a:cxnLst/>
              <a:rect l="l" t="t" r="r" b="b"/>
              <a:pathLst>
                <a:path w="10111" h="5139" extrusionOk="0">
                  <a:moveTo>
                    <a:pt x="178" y="0"/>
                  </a:moveTo>
                  <a:lnTo>
                    <a:pt x="0" y="369"/>
                  </a:lnTo>
                  <a:lnTo>
                    <a:pt x="9933" y="5139"/>
                  </a:lnTo>
                  <a:lnTo>
                    <a:pt x="10110" y="4770"/>
                  </a:lnTo>
                  <a:lnTo>
                    <a:pt x="178"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008785" y="3203223"/>
              <a:ext cx="42096" cy="102809"/>
            </a:xfrm>
            <a:custGeom>
              <a:avLst/>
              <a:gdLst/>
              <a:ahLst/>
              <a:cxnLst/>
              <a:rect l="l" t="t" r="r" b="b"/>
              <a:pathLst>
                <a:path w="3410" h="8328" extrusionOk="0">
                  <a:moveTo>
                    <a:pt x="3043" y="0"/>
                  </a:moveTo>
                  <a:cubicBezTo>
                    <a:pt x="1403" y="3251"/>
                    <a:pt x="406" y="5950"/>
                    <a:pt x="0" y="8257"/>
                  </a:cubicBezTo>
                  <a:lnTo>
                    <a:pt x="403" y="8328"/>
                  </a:lnTo>
                  <a:cubicBezTo>
                    <a:pt x="804" y="6062"/>
                    <a:pt x="1787" y="3398"/>
                    <a:pt x="3410" y="185"/>
                  </a:cubicBezTo>
                  <a:lnTo>
                    <a:pt x="3043"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081707" y="3200038"/>
              <a:ext cx="48726" cy="96501"/>
            </a:xfrm>
            <a:custGeom>
              <a:avLst/>
              <a:gdLst/>
              <a:ahLst/>
              <a:cxnLst/>
              <a:rect l="l" t="t" r="r" b="b"/>
              <a:pathLst>
                <a:path w="3947" h="7817" extrusionOk="0">
                  <a:moveTo>
                    <a:pt x="1380" y="0"/>
                  </a:moveTo>
                  <a:lnTo>
                    <a:pt x="1380" y="0"/>
                  </a:lnTo>
                  <a:cubicBezTo>
                    <a:pt x="1366" y="47"/>
                    <a:pt x="1" y="4712"/>
                    <a:pt x="3681" y="7816"/>
                  </a:cubicBezTo>
                  <a:lnTo>
                    <a:pt x="3946" y="7503"/>
                  </a:lnTo>
                  <a:cubicBezTo>
                    <a:pt x="476" y="4576"/>
                    <a:pt x="1759" y="163"/>
                    <a:pt x="1772" y="119"/>
                  </a:cubicBezTo>
                  <a:lnTo>
                    <a:pt x="13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364617" y="3323253"/>
              <a:ext cx="858015" cy="433137"/>
            </a:xfrm>
            <a:custGeom>
              <a:avLst/>
              <a:gdLst/>
              <a:ahLst/>
              <a:cxnLst/>
              <a:rect l="l" t="t" r="r" b="b"/>
              <a:pathLst>
                <a:path w="69503" h="35086" extrusionOk="0">
                  <a:moveTo>
                    <a:pt x="56104" y="1"/>
                  </a:moveTo>
                  <a:cubicBezTo>
                    <a:pt x="54850" y="1"/>
                    <a:pt x="53535" y="136"/>
                    <a:pt x="52178" y="393"/>
                  </a:cubicBezTo>
                  <a:lnTo>
                    <a:pt x="52067" y="414"/>
                  </a:lnTo>
                  <a:cubicBezTo>
                    <a:pt x="51372" y="556"/>
                    <a:pt x="50736" y="725"/>
                    <a:pt x="50139" y="928"/>
                  </a:cubicBezTo>
                  <a:lnTo>
                    <a:pt x="12426" y="14476"/>
                  </a:lnTo>
                  <a:lnTo>
                    <a:pt x="12427" y="14495"/>
                  </a:lnTo>
                  <a:lnTo>
                    <a:pt x="11935" y="14614"/>
                  </a:lnTo>
                  <a:cubicBezTo>
                    <a:pt x="10612" y="14918"/>
                    <a:pt x="9370" y="15416"/>
                    <a:pt x="8244" y="16094"/>
                  </a:cubicBezTo>
                  <a:cubicBezTo>
                    <a:pt x="1498" y="20158"/>
                    <a:pt x="1" y="27408"/>
                    <a:pt x="6582" y="32671"/>
                  </a:cubicBezTo>
                  <a:cubicBezTo>
                    <a:pt x="8605" y="34289"/>
                    <a:pt x="11209" y="35085"/>
                    <a:pt x="13869" y="35085"/>
                  </a:cubicBezTo>
                  <a:cubicBezTo>
                    <a:pt x="14333" y="35085"/>
                    <a:pt x="14798" y="35061"/>
                    <a:pt x="15262" y="35013"/>
                  </a:cubicBezTo>
                  <a:lnTo>
                    <a:pt x="15461" y="34993"/>
                  </a:lnTo>
                  <a:cubicBezTo>
                    <a:pt x="16057" y="34919"/>
                    <a:pt x="16552" y="34830"/>
                    <a:pt x="17029" y="34711"/>
                  </a:cubicBezTo>
                  <a:lnTo>
                    <a:pt x="54993" y="24098"/>
                  </a:lnTo>
                  <a:cubicBezTo>
                    <a:pt x="57359" y="23813"/>
                    <a:pt x="59556" y="23009"/>
                    <a:pt x="61509" y="21712"/>
                  </a:cubicBezTo>
                  <a:cubicBezTo>
                    <a:pt x="67033" y="18044"/>
                    <a:pt x="69503" y="12581"/>
                    <a:pt x="66965" y="6782"/>
                  </a:cubicBezTo>
                  <a:cubicBezTo>
                    <a:pt x="64874" y="2006"/>
                    <a:pt x="60933" y="1"/>
                    <a:pt x="56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6098076" y="3250566"/>
              <a:ext cx="161300" cy="172620"/>
            </a:xfrm>
            <a:custGeom>
              <a:avLst/>
              <a:gdLst/>
              <a:ahLst/>
              <a:cxnLst/>
              <a:rect l="l" t="t" r="r" b="b"/>
              <a:pathLst>
                <a:path w="13066" h="13983" extrusionOk="0">
                  <a:moveTo>
                    <a:pt x="9277" y="0"/>
                  </a:moveTo>
                  <a:cubicBezTo>
                    <a:pt x="8517" y="3090"/>
                    <a:pt x="1784" y="10007"/>
                    <a:pt x="0" y="10698"/>
                  </a:cubicBezTo>
                  <a:lnTo>
                    <a:pt x="3789" y="13983"/>
                  </a:lnTo>
                  <a:lnTo>
                    <a:pt x="13066" y="3286"/>
                  </a:lnTo>
                  <a:lnTo>
                    <a:pt x="92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6122433" y="3280873"/>
              <a:ext cx="600436" cy="474431"/>
            </a:xfrm>
            <a:custGeom>
              <a:avLst/>
              <a:gdLst/>
              <a:ahLst/>
              <a:cxnLst/>
              <a:rect l="l" t="t" r="r" b="b"/>
              <a:pathLst>
                <a:path w="48638" h="38431" extrusionOk="0">
                  <a:moveTo>
                    <a:pt x="11629" y="0"/>
                  </a:moveTo>
                  <a:cubicBezTo>
                    <a:pt x="11181" y="0"/>
                    <a:pt x="10779" y="81"/>
                    <a:pt x="10428" y="252"/>
                  </a:cubicBezTo>
                  <a:lnTo>
                    <a:pt x="1550" y="11325"/>
                  </a:lnTo>
                  <a:cubicBezTo>
                    <a:pt x="0" y="15478"/>
                    <a:pt x="16394" y="27331"/>
                    <a:pt x="25853" y="35866"/>
                  </a:cubicBezTo>
                  <a:cubicBezTo>
                    <a:pt x="28095" y="37654"/>
                    <a:pt x="30480" y="38430"/>
                    <a:pt x="32732" y="38430"/>
                  </a:cubicBezTo>
                  <a:cubicBezTo>
                    <a:pt x="41735" y="38430"/>
                    <a:pt x="48638" y="26040"/>
                    <a:pt x="35997" y="16352"/>
                  </a:cubicBezTo>
                  <a:cubicBezTo>
                    <a:pt x="27371" y="10023"/>
                    <a:pt x="16629" y="0"/>
                    <a:pt x="116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41025" y="3283749"/>
              <a:ext cx="112673" cy="139400"/>
            </a:xfrm>
            <a:custGeom>
              <a:avLst/>
              <a:gdLst/>
              <a:ahLst/>
              <a:cxnLst/>
              <a:rect l="l" t="t" r="r" b="b"/>
              <a:pathLst>
                <a:path w="9127" h="11292" extrusionOk="0">
                  <a:moveTo>
                    <a:pt x="8718" y="1"/>
                  </a:moveTo>
                  <a:cubicBezTo>
                    <a:pt x="8397" y="3579"/>
                    <a:pt x="2650" y="10298"/>
                    <a:pt x="0" y="10892"/>
                  </a:cubicBezTo>
                  <a:lnTo>
                    <a:pt x="90" y="11292"/>
                  </a:lnTo>
                  <a:cubicBezTo>
                    <a:pt x="2910" y="10660"/>
                    <a:pt x="8786" y="3826"/>
                    <a:pt x="9127" y="38"/>
                  </a:cubicBezTo>
                  <a:lnTo>
                    <a:pt x="87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543447" y="3483726"/>
              <a:ext cx="33208" cy="43788"/>
            </a:xfrm>
            <a:custGeom>
              <a:avLst/>
              <a:gdLst/>
              <a:ahLst/>
              <a:cxnLst/>
              <a:rect l="l" t="t" r="r" b="b"/>
              <a:pathLst>
                <a:path w="2690" h="3547" extrusionOk="0">
                  <a:moveTo>
                    <a:pt x="1973" y="1"/>
                  </a:moveTo>
                  <a:cubicBezTo>
                    <a:pt x="1899" y="1"/>
                    <a:pt x="1833" y="40"/>
                    <a:pt x="1795" y="106"/>
                  </a:cubicBezTo>
                  <a:lnTo>
                    <a:pt x="1" y="3348"/>
                  </a:lnTo>
                  <a:lnTo>
                    <a:pt x="360" y="3547"/>
                  </a:lnTo>
                  <a:lnTo>
                    <a:pt x="1864" y="829"/>
                  </a:lnTo>
                  <a:lnTo>
                    <a:pt x="2285" y="3488"/>
                  </a:lnTo>
                  <a:lnTo>
                    <a:pt x="2689" y="3425"/>
                  </a:lnTo>
                  <a:lnTo>
                    <a:pt x="2178" y="174"/>
                  </a:lnTo>
                  <a:cubicBezTo>
                    <a:pt x="2164" y="88"/>
                    <a:pt x="2097" y="19"/>
                    <a:pt x="2011" y="4"/>
                  </a:cubicBezTo>
                  <a:cubicBezTo>
                    <a:pt x="1998" y="2"/>
                    <a:pt x="1986" y="1"/>
                    <a:pt x="1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865015" y="3118746"/>
              <a:ext cx="264961" cy="351697"/>
            </a:xfrm>
            <a:custGeom>
              <a:avLst/>
              <a:gdLst/>
              <a:ahLst/>
              <a:cxnLst/>
              <a:rect l="l" t="t" r="r" b="b"/>
              <a:pathLst>
                <a:path w="21463" h="28489" extrusionOk="0">
                  <a:moveTo>
                    <a:pt x="2740" y="1"/>
                  </a:moveTo>
                  <a:cubicBezTo>
                    <a:pt x="2740" y="1"/>
                    <a:pt x="1796" y="1140"/>
                    <a:pt x="2077" y="3342"/>
                  </a:cubicBezTo>
                  <a:cubicBezTo>
                    <a:pt x="3070" y="9390"/>
                    <a:pt x="9262" y="11008"/>
                    <a:pt x="9415" y="14271"/>
                  </a:cubicBezTo>
                  <a:cubicBezTo>
                    <a:pt x="9567" y="17533"/>
                    <a:pt x="0" y="19266"/>
                    <a:pt x="2454" y="28489"/>
                  </a:cubicBezTo>
                  <a:lnTo>
                    <a:pt x="19008" y="28489"/>
                  </a:lnTo>
                  <a:cubicBezTo>
                    <a:pt x="21463" y="19266"/>
                    <a:pt x="12066" y="17533"/>
                    <a:pt x="12218" y="14271"/>
                  </a:cubicBezTo>
                  <a:cubicBezTo>
                    <a:pt x="12371" y="11008"/>
                    <a:pt x="18563" y="9390"/>
                    <a:pt x="19556" y="3342"/>
                  </a:cubicBezTo>
                  <a:cubicBezTo>
                    <a:pt x="19837" y="1140"/>
                    <a:pt x="18894" y="1"/>
                    <a:pt x="188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885693" y="3094340"/>
              <a:ext cx="225691" cy="26826"/>
            </a:xfrm>
            <a:custGeom>
              <a:avLst/>
              <a:gdLst/>
              <a:ahLst/>
              <a:cxnLst/>
              <a:rect l="l" t="t" r="r" b="b"/>
              <a:pathLst>
                <a:path w="18282" h="2173" extrusionOk="0">
                  <a:moveTo>
                    <a:pt x="0" y="0"/>
                  </a:moveTo>
                  <a:lnTo>
                    <a:pt x="0" y="2172"/>
                  </a:lnTo>
                  <a:lnTo>
                    <a:pt x="18282" y="2172"/>
                  </a:lnTo>
                  <a:lnTo>
                    <a:pt x="182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875175" y="3077366"/>
              <a:ext cx="246740" cy="16987"/>
            </a:xfrm>
            <a:custGeom>
              <a:avLst/>
              <a:gdLst/>
              <a:ahLst/>
              <a:cxnLst/>
              <a:rect l="l" t="t" r="r" b="b"/>
              <a:pathLst>
                <a:path w="19987" h="1376" extrusionOk="0">
                  <a:moveTo>
                    <a:pt x="1" y="0"/>
                  </a:moveTo>
                  <a:lnTo>
                    <a:pt x="1" y="1375"/>
                  </a:lnTo>
                  <a:lnTo>
                    <a:pt x="19987" y="1375"/>
                  </a:lnTo>
                  <a:lnTo>
                    <a:pt x="19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885693" y="3468011"/>
              <a:ext cx="225691" cy="26826"/>
            </a:xfrm>
            <a:custGeom>
              <a:avLst/>
              <a:gdLst/>
              <a:ahLst/>
              <a:cxnLst/>
              <a:rect l="l" t="t" r="r" b="b"/>
              <a:pathLst>
                <a:path w="18282" h="2173" extrusionOk="0">
                  <a:moveTo>
                    <a:pt x="0" y="1"/>
                  </a:moveTo>
                  <a:lnTo>
                    <a:pt x="0" y="2172"/>
                  </a:lnTo>
                  <a:lnTo>
                    <a:pt x="18282" y="2172"/>
                  </a:lnTo>
                  <a:lnTo>
                    <a:pt x="182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875175" y="3494824"/>
              <a:ext cx="246740" cy="16974"/>
            </a:xfrm>
            <a:custGeom>
              <a:avLst/>
              <a:gdLst/>
              <a:ahLst/>
              <a:cxnLst/>
              <a:rect l="l" t="t" r="r" b="b"/>
              <a:pathLst>
                <a:path w="19987" h="1375" extrusionOk="0">
                  <a:moveTo>
                    <a:pt x="1" y="0"/>
                  </a:moveTo>
                  <a:lnTo>
                    <a:pt x="1" y="1374"/>
                  </a:lnTo>
                  <a:lnTo>
                    <a:pt x="19987" y="1374"/>
                  </a:lnTo>
                  <a:lnTo>
                    <a:pt x="199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885693" y="3492281"/>
              <a:ext cx="225716" cy="5098"/>
            </a:xfrm>
            <a:custGeom>
              <a:avLst/>
              <a:gdLst/>
              <a:ahLst/>
              <a:cxnLst/>
              <a:rect l="l" t="t" r="r" b="b"/>
              <a:pathLst>
                <a:path w="18284" h="413" extrusionOk="0">
                  <a:moveTo>
                    <a:pt x="0" y="1"/>
                  </a:moveTo>
                  <a:lnTo>
                    <a:pt x="0" y="412"/>
                  </a:lnTo>
                  <a:lnTo>
                    <a:pt x="18283" y="412"/>
                  </a:lnTo>
                  <a:lnTo>
                    <a:pt x="18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885693" y="3091797"/>
              <a:ext cx="225716" cy="5074"/>
            </a:xfrm>
            <a:custGeom>
              <a:avLst/>
              <a:gdLst/>
              <a:ahLst/>
              <a:cxnLst/>
              <a:rect l="l" t="t" r="r" b="b"/>
              <a:pathLst>
                <a:path w="18284" h="411" extrusionOk="0">
                  <a:moveTo>
                    <a:pt x="0" y="1"/>
                  </a:moveTo>
                  <a:lnTo>
                    <a:pt x="0" y="411"/>
                  </a:lnTo>
                  <a:lnTo>
                    <a:pt x="18283" y="411"/>
                  </a:lnTo>
                  <a:lnTo>
                    <a:pt x="182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5900408" y="3220518"/>
              <a:ext cx="194224" cy="239653"/>
            </a:xfrm>
            <a:custGeom>
              <a:avLst/>
              <a:gdLst/>
              <a:ahLst/>
              <a:cxnLst/>
              <a:rect l="l" t="t" r="r" b="b"/>
              <a:pathLst>
                <a:path w="15733" h="19413" extrusionOk="0">
                  <a:moveTo>
                    <a:pt x="2762" y="0"/>
                  </a:moveTo>
                  <a:cubicBezTo>
                    <a:pt x="3300" y="562"/>
                    <a:pt x="3865" y="1078"/>
                    <a:pt x="4409" y="1571"/>
                  </a:cubicBezTo>
                  <a:cubicBezTo>
                    <a:pt x="5909" y="2936"/>
                    <a:pt x="7327" y="4224"/>
                    <a:pt x="7411" y="5989"/>
                  </a:cubicBezTo>
                  <a:cubicBezTo>
                    <a:pt x="7429" y="6397"/>
                    <a:pt x="7371" y="7140"/>
                    <a:pt x="7275" y="8015"/>
                  </a:cubicBezTo>
                  <a:cubicBezTo>
                    <a:pt x="6928" y="11142"/>
                    <a:pt x="4919" y="13873"/>
                    <a:pt x="1958" y="15207"/>
                  </a:cubicBezTo>
                  <a:lnTo>
                    <a:pt x="189" y="16005"/>
                  </a:lnTo>
                  <a:cubicBezTo>
                    <a:pt x="3" y="16994"/>
                    <a:pt x="0" y="18114"/>
                    <a:pt x="274" y="19413"/>
                  </a:cubicBezTo>
                  <a:lnTo>
                    <a:pt x="15454" y="19413"/>
                  </a:lnTo>
                  <a:cubicBezTo>
                    <a:pt x="15730" y="18114"/>
                    <a:pt x="15733" y="16994"/>
                    <a:pt x="15555" y="16005"/>
                  </a:cubicBezTo>
                  <a:lnTo>
                    <a:pt x="13760" y="15186"/>
                  </a:lnTo>
                  <a:cubicBezTo>
                    <a:pt x="10886" y="13876"/>
                    <a:pt x="8930" y="11210"/>
                    <a:pt x="8622" y="8163"/>
                  </a:cubicBezTo>
                  <a:cubicBezTo>
                    <a:pt x="8527" y="7222"/>
                    <a:pt x="8468" y="6417"/>
                    <a:pt x="8488" y="5989"/>
                  </a:cubicBezTo>
                  <a:cubicBezTo>
                    <a:pt x="8572" y="4224"/>
                    <a:pt x="9990" y="2936"/>
                    <a:pt x="11490" y="1571"/>
                  </a:cubicBezTo>
                  <a:cubicBezTo>
                    <a:pt x="12034" y="1078"/>
                    <a:pt x="12599" y="564"/>
                    <a:pt x="131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6006946" y="3157546"/>
              <a:ext cx="133437" cy="61984"/>
            </a:xfrm>
            <a:custGeom>
              <a:avLst/>
              <a:gdLst/>
              <a:ahLst/>
              <a:cxnLst/>
              <a:rect l="l" t="t" r="r" b="b"/>
              <a:pathLst>
                <a:path w="10809" h="5021" extrusionOk="0">
                  <a:moveTo>
                    <a:pt x="1462" y="0"/>
                  </a:moveTo>
                  <a:cubicBezTo>
                    <a:pt x="804" y="0"/>
                    <a:pt x="538" y="172"/>
                    <a:pt x="434" y="485"/>
                  </a:cubicBezTo>
                  <a:cubicBezTo>
                    <a:pt x="310" y="867"/>
                    <a:pt x="0" y="2817"/>
                    <a:pt x="2443" y="3517"/>
                  </a:cubicBezTo>
                  <a:lnTo>
                    <a:pt x="7878" y="5016"/>
                  </a:lnTo>
                  <a:cubicBezTo>
                    <a:pt x="7897" y="5019"/>
                    <a:pt x="7916" y="5021"/>
                    <a:pt x="7936" y="5021"/>
                  </a:cubicBezTo>
                  <a:cubicBezTo>
                    <a:pt x="8839" y="5021"/>
                    <a:pt x="10809" y="1953"/>
                    <a:pt x="10809" y="1953"/>
                  </a:cubicBezTo>
                  <a:cubicBezTo>
                    <a:pt x="10809" y="1953"/>
                    <a:pt x="9914" y="934"/>
                    <a:pt x="8145" y="745"/>
                  </a:cubicBezTo>
                  <a:lnTo>
                    <a:pt x="1953" y="26"/>
                  </a:lnTo>
                  <a:cubicBezTo>
                    <a:pt x="1769" y="9"/>
                    <a:pt x="1606" y="0"/>
                    <a:pt x="146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016908" y="3161657"/>
              <a:ext cx="32751" cy="10629"/>
            </a:xfrm>
            <a:custGeom>
              <a:avLst/>
              <a:gdLst/>
              <a:ahLst/>
              <a:cxnLst/>
              <a:rect l="l" t="t" r="r" b="b"/>
              <a:pathLst>
                <a:path w="2653" h="861" extrusionOk="0">
                  <a:moveTo>
                    <a:pt x="2263" y="1"/>
                  </a:moveTo>
                  <a:cubicBezTo>
                    <a:pt x="2261" y="7"/>
                    <a:pt x="2083" y="450"/>
                    <a:pt x="1216" y="450"/>
                  </a:cubicBezTo>
                  <a:cubicBezTo>
                    <a:pt x="929" y="450"/>
                    <a:pt x="567" y="401"/>
                    <a:pt x="112" y="273"/>
                  </a:cubicBezTo>
                  <a:lnTo>
                    <a:pt x="1" y="668"/>
                  </a:lnTo>
                  <a:cubicBezTo>
                    <a:pt x="492" y="807"/>
                    <a:pt x="894" y="861"/>
                    <a:pt x="1223" y="861"/>
                  </a:cubicBezTo>
                  <a:cubicBezTo>
                    <a:pt x="2398" y="861"/>
                    <a:pt x="2641" y="169"/>
                    <a:pt x="2652" y="131"/>
                  </a:cubicBez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476118" y="3128647"/>
              <a:ext cx="347462" cy="246184"/>
            </a:xfrm>
            <a:custGeom>
              <a:avLst/>
              <a:gdLst/>
              <a:ahLst/>
              <a:cxnLst/>
              <a:rect l="l" t="t" r="r" b="b"/>
              <a:pathLst>
                <a:path w="28146" h="19942" extrusionOk="0">
                  <a:moveTo>
                    <a:pt x="24225" y="0"/>
                  </a:moveTo>
                  <a:cubicBezTo>
                    <a:pt x="23900" y="0"/>
                    <a:pt x="23530" y="65"/>
                    <a:pt x="23121" y="215"/>
                  </a:cubicBezTo>
                  <a:cubicBezTo>
                    <a:pt x="21650" y="614"/>
                    <a:pt x="10203" y="5843"/>
                    <a:pt x="10203" y="5843"/>
                  </a:cubicBezTo>
                  <a:cubicBezTo>
                    <a:pt x="9925" y="5160"/>
                    <a:pt x="8905" y="4417"/>
                    <a:pt x="7804" y="4417"/>
                  </a:cubicBezTo>
                  <a:cubicBezTo>
                    <a:pt x="7214" y="4417"/>
                    <a:pt x="6601" y="4630"/>
                    <a:pt x="6066" y="5181"/>
                  </a:cubicBezTo>
                  <a:cubicBezTo>
                    <a:pt x="4442" y="6855"/>
                    <a:pt x="3545" y="8221"/>
                    <a:pt x="3043" y="8887"/>
                  </a:cubicBezTo>
                  <a:cubicBezTo>
                    <a:pt x="1566" y="10842"/>
                    <a:pt x="1" y="13871"/>
                    <a:pt x="1446" y="16765"/>
                  </a:cubicBezTo>
                  <a:lnTo>
                    <a:pt x="1446" y="16766"/>
                  </a:lnTo>
                  <a:cubicBezTo>
                    <a:pt x="2723" y="19325"/>
                    <a:pt x="5144" y="19941"/>
                    <a:pt x="7253" y="19941"/>
                  </a:cubicBezTo>
                  <a:cubicBezTo>
                    <a:pt x="9108" y="19941"/>
                    <a:pt x="10723" y="19464"/>
                    <a:pt x="11106" y="19412"/>
                  </a:cubicBezTo>
                  <a:cubicBezTo>
                    <a:pt x="15337" y="18830"/>
                    <a:pt x="23657" y="12849"/>
                    <a:pt x="23657" y="12849"/>
                  </a:cubicBezTo>
                  <a:cubicBezTo>
                    <a:pt x="25742" y="11561"/>
                    <a:pt x="24972" y="9857"/>
                    <a:pt x="24271" y="9857"/>
                  </a:cubicBezTo>
                  <a:cubicBezTo>
                    <a:pt x="24219" y="9857"/>
                    <a:pt x="24168" y="9867"/>
                    <a:pt x="24117" y="9886"/>
                  </a:cubicBezTo>
                  <a:cubicBezTo>
                    <a:pt x="24089" y="9900"/>
                    <a:pt x="24074" y="9907"/>
                    <a:pt x="24071" y="9907"/>
                  </a:cubicBezTo>
                  <a:cubicBezTo>
                    <a:pt x="24035" y="9907"/>
                    <a:pt x="25382" y="9135"/>
                    <a:pt x="25673" y="8955"/>
                  </a:cubicBezTo>
                  <a:cubicBezTo>
                    <a:pt x="28146" y="7310"/>
                    <a:pt x="26865" y="5678"/>
                    <a:pt x="25671" y="5678"/>
                  </a:cubicBezTo>
                  <a:cubicBezTo>
                    <a:pt x="25539" y="5678"/>
                    <a:pt x="25407" y="5698"/>
                    <a:pt x="25283" y="5740"/>
                  </a:cubicBezTo>
                  <a:cubicBezTo>
                    <a:pt x="27414" y="4792"/>
                    <a:pt x="26810" y="2523"/>
                    <a:pt x="25511" y="2523"/>
                  </a:cubicBezTo>
                  <a:cubicBezTo>
                    <a:pt x="25378" y="2523"/>
                    <a:pt x="25237" y="2547"/>
                    <a:pt x="25091" y="2599"/>
                  </a:cubicBezTo>
                  <a:cubicBezTo>
                    <a:pt x="26435" y="1814"/>
                    <a:pt x="25944" y="0"/>
                    <a:pt x="24225"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8687872" y="3250307"/>
              <a:ext cx="86230" cy="43442"/>
            </a:xfrm>
            <a:custGeom>
              <a:avLst/>
              <a:gdLst/>
              <a:ahLst/>
              <a:cxnLst/>
              <a:rect l="l" t="t" r="r" b="b"/>
              <a:pathLst>
                <a:path w="6985" h="3519" extrusionOk="0">
                  <a:moveTo>
                    <a:pt x="6812" y="0"/>
                  </a:moveTo>
                  <a:lnTo>
                    <a:pt x="1" y="3146"/>
                  </a:lnTo>
                  <a:lnTo>
                    <a:pt x="173" y="3519"/>
                  </a:lnTo>
                  <a:lnTo>
                    <a:pt x="6984" y="373"/>
                  </a:lnTo>
                  <a:lnTo>
                    <a:pt x="6812"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8677416" y="3198161"/>
              <a:ext cx="111870" cy="60244"/>
            </a:xfrm>
            <a:custGeom>
              <a:avLst/>
              <a:gdLst/>
              <a:ahLst/>
              <a:cxnLst/>
              <a:rect l="l" t="t" r="r" b="b"/>
              <a:pathLst>
                <a:path w="9062" h="4880" extrusionOk="0">
                  <a:moveTo>
                    <a:pt x="8876" y="0"/>
                  </a:moveTo>
                  <a:lnTo>
                    <a:pt x="1" y="4514"/>
                  </a:lnTo>
                  <a:lnTo>
                    <a:pt x="186" y="4880"/>
                  </a:lnTo>
                  <a:lnTo>
                    <a:pt x="9062" y="366"/>
                  </a:lnTo>
                  <a:lnTo>
                    <a:pt x="8876"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661503" y="3158114"/>
              <a:ext cx="124820" cy="63429"/>
            </a:xfrm>
            <a:custGeom>
              <a:avLst/>
              <a:gdLst/>
              <a:ahLst/>
              <a:cxnLst/>
              <a:rect l="l" t="t" r="r" b="b"/>
              <a:pathLst>
                <a:path w="10111" h="5138" extrusionOk="0">
                  <a:moveTo>
                    <a:pt x="9934" y="1"/>
                  </a:moveTo>
                  <a:lnTo>
                    <a:pt x="1" y="4769"/>
                  </a:lnTo>
                  <a:lnTo>
                    <a:pt x="178" y="5138"/>
                  </a:lnTo>
                  <a:lnTo>
                    <a:pt x="10111" y="370"/>
                  </a:lnTo>
                  <a:lnTo>
                    <a:pt x="9934"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652343" y="3203223"/>
              <a:ext cx="42121" cy="102809"/>
            </a:xfrm>
            <a:custGeom>
              <a:avLst/>
              <a:gdLst/>
              <a:ahLst/>
              <a:cxnLst/>
              <a:rect l="l" t="t" r="r" b="b"/>
              <a:pathLst>
                <a:path w="3412" h="8328" extrusionOk="0">
                  <a:moveTo>
                    <a:pt x="367" y="0"/>
                  </a:moveTo>
                  <a:lnTo>
                    <a:pt x="0" y="185"/>
                  </a:lnTo>
                  <a:cubicBezTo>
                    <a:pt x="1624" y="3400"/>
                    <a:pt x="2608" y="6064"/>
                    <a:pt x="3007" y="8328"/>
                  </a:cubicBezTo>
                  <a:lnTo>
                    <a:pt x="3411" y="8257"/>
                  </a:lnTo>
                  <a:cubicBezTo>
                    <a:pt x="3005" y="5952"/>
                    <a:pt x="2009" y="3251"/>
                    <a:pt x="36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572804" y="3200038"/>
              <a:ext cx="48713" cy="96501"/>
            </a:xfrm>
            <a:custGeom>
              <a:avLst/>
              <a:gdLst/>
              <a:ahLst/>
              <a:cxnLst/>
              <a:rect l="l" t="t" r="r" b="b"/>
              <a:pathLst>
                <a:path w="3946" h="7817" extrusionOk="0">
                  <a:moveTo>
                    <a:pt x="2567" y="0"/>
                  </a:moveTo>
                  <a:lnTo>
                    <a:pt x="2175" y="119"/>
                  </a:lnTo>
                  <a:cubicBezTo>
                    <a:pt x="2188" y="163"/>
                    <a:pt x="3477" y="4570"/>
                    <a:pt x="1" y="7501"/>
                  </a:cubicBezTo>
                  <a:lnTo>
                    <a:pt x="266" y="7816"/>
                  </a:lnTo>
                  <a:lnTo>
                    <a:pt x="266" y="7815"/>
                  </a:lnTo>
                  <a:cubicBezTo>
                    <a:pt x="3945" y="4712"/>
                    <a:pt x="2581" y="47"/>
                    <a:pt x="2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7480605" y="3323253"/>
              <a:ext cx="858015" cy="433137"/>
            </a:xfrm>
            <a:custGeom>
              <a:avLst/>
              <a:gdLst/>
              <a:ahLst/>
              <a:cxnLst/>
              <a:rect l="l" t="t" r="r" b="b"/>
              <a:pathLst>
                <a:path w="69503" h="35086" extrusionOk="0">
                  <a:moveTo>
                    <a:pt x="13398" y="1"/>
                  </a:moveTo>
                  <a:cubicBezTo>
                    <a:pt x="8570" y="1"/>
                    <a:pt x="4628" y="2006"/>
                    <a:pt x="2538" y="6782"/>
                  </a:cubicBezTo>
                  <a:cubicBezTo>
                    <a:pt x="0" y="12581"/>
                    <a:pt x="2470" y="18044"/>
                    <a:pt x="7994" y="21712"/>
                  </a:cubicBezTo>
                  <a:cubicBezTo>
                    <a:pt x="9947" y="23009"/>
                    <a:pt x="12144" y="23813"/>
                    <a:pt x="14511" y="24098"/>
                  </a:cubicBezTo>
                  <a:lnTo>
                    <a:pt x="52474" y="34711"/>
                  </a:lnTo>
                  <a:cubicBezTo>
                    <a:pt x="52950" y="34830"/>
                    <a:pt x="53447" y="34919"/>
                    <a:pt x="54043" y="34993"/>
                  </a:cubicBezTo>
                  <a:lnTo>
                    <a:pt x="54240" y="35013"/>
                  </a:lnTo>
                  <a:cubicBezTo>
                    <a:pt x="54704" y="35061"/>
                    <a:pt x="55170" y="35085"/>
                    <a:pt x="55633" y="35085"/>
                  </a:cubicBezTo>
                  <a:cubicBezTo>
                    <a:pt x="58294" y="35085"/>
                    <a:pt x="60899" y="34289"/>
                    <a:pt x="62921" y="32671"/>
                  </a:cubicBezTo>
                  <a:cubicBezTo>
                    <a:pt x="69503" y="27408"/>
                    <a:pt x="68005" y="20158"/>
                    <a:pt x="61259" y="16094"/>
                  </a:cubicBezTo>
                  <a:cubicBezTo>
                    <a:pt x="60132" y="15416"/>
                    <a:pt x="58891" y="14918"/>
                    <a:pt x="57567" y="14614"/>
                  </a:cubicBezTo>
                  <a:lnTo>
                    <a:pt x="57076" y="14495"/>
                  </a:lnTo>
                  <a:lnTo>
                    <a:pt x="57077" y="14476"/>
                  </a:lnTo>
                  <a:lnTo>
                    <a:pt x="19363" y="928"/>
                  </a:lnTo>
                  <a:cubicBezTo>
                    <a:pt x="18767" y="725"/>
                    <a:pt x="18131" y="556"/>
                    <a:pt x="17434" y="414"/>
                  </a:cubicBezTo>
                  <a:lnTo>
                    <a:pt x="17324" y="393"/>
                  </a:lnTo>
                  <a:cubicBezTo>
                    <a:pt x="15967" y="136"/>
                    <a:pt x="14653" y="1"/>
                    <a:pt x="13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443861" y="3250566"/>
              <a:ext cx="161312" cy="172620"/>
            </a:xfrm>
            <a:custGeom>
              <a:avLst/>
              <a:gdLst/>
              <a:ahLst/>
              <a:cxnLst/>
              <a:rect l="l" t="t" r="r" b="b"/>
              <a:pathLst>
                <a:path w="13067" h="13983" extrusionOk="0">
                  <a:moveTo>
                    <a:pt x="3789" y="0"/>
                  </a:moveTo>
                  <a:lnTo>
                    <a:pt x="1" y="3286"/>
                  </a:lnTo>
                  <a:lnTo>
                    <a:pt x="9278" y="13983"/>
                  </a:lnTo>
                  <a:lnTo>
                    <a:pt x="13066" y="10698"/>
                  </a:lnTo>
                  <a:cubicBezTo>
                    <a:pt x="11282" y="10007"/>
                    <a:pt x="4550" y="3090"/>
                    <a:pt x="3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7980368" y="3280873"/>
              <a:ext cx="600448" cy="474431"/>
            </a:xfrm>
            <a:custGeom>
              <a:avLst/>
              <a:gdLst/>
              <a:ahLst/>
              <a:cxnLst/>
              <a:rect l="l" t="t" r="r" b="b"/>
              <a:pathLst>
                <a:path w="48639" h="38431" extrusionOk="0">
                  <a:moveTo>
                    <a:pt x="37009" y="0"/>
                  </a:moveTo>
                  <a:cubicBezTo>
                    <a:pt x="32009" y="0"/>
                    <a:pt x="21267" y="10023"/>
                    <a:pt x="12642" y="16352"/>
                  </a:cubicBezTo>
                  <a:cubicBezTo>
                    <a:pt x="0" y="26040"/>
                    <a:pt x="6903" y="38430"/>
                    <a:pt x="15905" y="38430"/>
                  </a:cubicBezTo>
                  <a:cubicBezTo>
                    <a:pt x="18158" y="38430"/>
                    <a:pt x="20543" y="37654"/>
                    <a:pt x="22786" y="35866"/>
                  </a:cubicBezTo>
                  <a:cubicBezTo>
                    <a:pt x="32244" y="27331"/>
                    <a:pt x="48638" y="15478"/>
                    <a:pt x="47088" y="11325"/>
                  </a:cubicBezTo>
                  <a:lnTo>
                    <a:pt x="38210" y="252"/>
                  </a:lnTo>
                  <a:cubicBezTo>
                    <a:pt x="37860" y="81"/>
                    <a:pt x="37457" y="0"/>
                    <a:pt x="37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449540" y="3283749"/>
              <a:ext cx="112685" cy="139400"/>
            </a:xfrm>
            <a:custGeom>
              <a:avLst/>
              <a:gdLst/>
              <a:ahLst/>
              <a:cxnLst/>
              <a:rect l="l" t="t" r="r" b="b"/>
              <a:pathLst>
                <a:path w="9128" h="11292" extrusionOk="0">
                  <a:moveTo>
                    <a:pt x="408" y="1"/>
                  </a:moveTo>
                  <a:lnTo>
                    <a:pt x="1" y="38"/>
                  </a:lnTo>
                  <a:cubicBezTo>
                    <a:pt x="340" y="3826"/>
                    <a:pt x="6217" y="10660"/>
                    <a:pt x="9038" y="11292"/>
                  </a:cubicBezTo>
                  <a:lnTo>
                    <a:pt x="9127" y="10892"/>
                  </a:lnTo>
                  <a:cubicBezTo>
                    <a:pt x="6476" y="10298"/>
                    <a:pt x="730" y="3579"/>
                    <a:pt x="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126594" y="3483726"/>
              <a:ext cx="33196" cy="43788"/>
            </a:xfrm>
            <a:custGeom>
              <a:avLst/>
              <a:gdLst/>
              <a:ahLst/>
              <a:cxnLst/>
              <a:rect l="l" t="t" r="r" b="b"/>
              <a:pathLst>
                <a:path w="2689" h="3547" extrusionOk="0">
                  <a:moveTo>
                    <a:pt x="717" y="0"/>
                  </a:moveTo>
                  <a:cubicBezTo>
                    <a:pt x="705" y="0"/>
                    <a:pt x="692" y="1"/>
                    <a:pt x="679" y="4"/>
                  </a:cubicBezTo>
                  <a:cubicBezTo>
                    <a:pt x="592" y="19"/>
                    <a:pt x="525" y="88"/>
                    <a:pt x="511" y="174"/>
                  </a:cubicBezTo>
                  <a:lnTo>
                    <a:pt x="0" y="3425"/>
                  </a:lnTo>
                  <a:lnTo>
                    <a:pt x="405" y="3488"/>
                  </a:lnTo>
                  <a:lnTo>
                    <a:pt x="823" y="829"/>
                  </a:lnTo>
                  <a:lnTo>
                    <a:pt x="2329" y="3547"/>
                  </a:lnTo>
                  <a:lnTo>
                    <a:pt x="2689" y="3348"/>
                  </a:lnTo>
                  <a:lnTo>
                    <a:pt x="893" y="106"/>
                  </a:lnTo>
                  <a:cubicBezTo>
                    <a:pt x="857" y="41"/>
                    <a:pt x="791" y="0"/>
                    <a:pt x="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8606667" y="3057194"/>
              <a:ext cx="231172" cy="336994"/>
            </a:xfrm>
            <a:custGeom>
              <a:avLst/>
              <a:gdLst/>
              <a:ahLst/>
              <a:cxnLst/>
              <a:rect l="l" t="t" r="r" b="b"/>
              <a:pathLst>
                <a:path w="18726" h="27298" extrusionOk="0">
                  <a:moveTo>
                    <a:pt x="0" y="0"/>
                  </a:moveTo>
                  <a:lnTo>
                    <a:pt x="2282" y="27298"/>
                  </a:lnTo>
                  <a:lnTo>
                    <a:pt x="16442" y="27298"/>
                  </a:lnTo>
                  <a:lnTo>
                    <a:pt x="187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8608012" y="3143300"/>
              <a:ext cx="228481" cy="164769"/>
            </a:xfrm>
            <a:custGeom>
              <a:avLst/>
              <a:gdLst/>
              <a:ahLst/>
              <a:cxnLst/>
              <a:rect l="l" t="t" r="r" b="b"/>
              <a:pathLst>
                <a:path w="18508" h="13347" extrusionOk="0">
                  <a:moveTo>
                    <a:pt x="0" y="0"/>
                  </a:moveTo>
                  <a:lnTo>
                    <a:pt x="1279" y="13346"/>
                  </a:lnTo>
                  <a:lnTo>
                    <a:pt x="17227" y="13346"/>
                  </a:lnTo>
                  <a:lnTo>
                    <a:pt x="185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8596618" y="3044367"/>
              <a:ext cx="250073" cy="21591"/>
            </a:xfrm>
            <a:custGeom>
              <a:avLst/>
              <a:gdLst/>
              <a:ahLst/>
              <a:cxnLst/>
              <a:rect l="l" t="t" r="r" b="b"/>
              <a:pathLst>
                <a:path w="20257" h="1749" extrusionOk="0">
                  <a:moveTo>
                    <a:pt x="701" y="0"/>
                  </a:moveTo>
                  <a:cubicBezTo>
                    <a:pt x="447" y="0"/>
                    <a:pt x="228" y="216"/>
                    <a:pt x="185" y="511"/>
                  </a:cubicBezTo>
                  <a:lnTo>
                    <a:pt x="1" y="1749"/>
                  </a:lnTo>
                  <a:lnTo>
                    <a:pt x="20257" y="1749"/>
                  </a:lnTo>
                  <a:lnTo>
                    <a:pt x="20074" y="527"/>
                  </a:lnTo>
                  <a:cubicBezTo>
                    <a:pt x="20028" y="223"/>
                    <a:pt x="19804" y="0"/>
                    <a:pt x="19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8617592" y="3014530"/>
              <a:ext cx="208112" cy="33393"/>
            </a:xfrm>
            <a:custGeom>
              <a:avLst/>
              <a:gdLst/>
              <a:ahLst/>
              <a:cxnLst/>
              <a:rect l="l" t="t" r="r" b="b"/>
              <a:pathLst>
                <a:path w="16858" h="2705" extrusionOk="0">
                  <a:moveTo>
                    <a:pt x="966" y="0"/>
                  </a:moveTo>
                  <a:cubicBezTo>
                    <a:pt x="542" y="0"/>
                    <a:pt x="188" y="371"/>
                    <a:pt x="150" y="855"/>
                  </a:cubicBezTo>
                  <a:lnTo>
                    <a:pt x="1" y="2704"/>
                  </a:lnTo>
                  <a:lnTo>
                    <a:pt x="16857" y="2704"/>
                  </a:lnTo>
                  <a:lnTo>
                    <a:pt x="16704" y="794"/>
                  </a:lnTo>
                  <a:cubicBezTo>
                    <a:pt x="16668" y="345"/>
                    <a:pt x="16339" y="0"/>
                    <a:pt x="15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696082" y="3168879"/>
              <a:ext cx="113599" cy="113611"/>
            </a:xfrm>
            <a:custGeom>
              <a:avLst/>
              <a:gdLst/>
              <a:ahLst/>
              <a:cxnLst/>
              <a:rect l="l" t="t" r="r" b="b"/>
              <a:pathLst>
                <a:path w="9202" h="9203" extrusionOk="0">
                  <a:moveTo>
                    <a:pt x="4602" y="411"/>
                  </a:moveTo>
                  <a:cubicBezTo>
                    <a:pt x="6913" y="411"/>
                    <a:pt x="8792" y="2291"/>
                    <a:pt x="8792" y="4602"/>
                  </a:cubicBezTo>
                  <a:cubicBezTo>
                    <a:pt x="8792" y="6913"/>
                    <a:pt x="6913" y="8792"/>
                    <a:pt x="4602" y="8792"/>
                  </a:cubicBezTo>
                  <a:cubicBezTo>
                    <a:pt x="2291" y="8792"/>
                    <a:pt x="410" y="6913"/>
                    <a:pt x="410" y="4602"/>
                  </a:cubicBezTo>
                  <a:cubicBezTo>
                    <a:pt x="410" y="2291"/>
                    <a:pt x="2291" y="411"/>
                    <a:pt x="4602" y="411"/>
                  </a:cubicBezTo>
                  <a:close/>
                  <a:moveTo>
                    <a:pt x="4602" y="0"/>
                  </a:moveTo>
                  <a:cubicBezTo>
                    <a:pt x="2064" y="0"/>
                    <a:pt x="0" y="2064"/>
                    <a:pt x="0" y="4602"/>
                  </a:cubicBezTo>
                  <a:cubicBezTo>
                    <a:pt x="0" y="7138"/>
                    <a:pt x="2064" y="9202"/>
                    <a:pt x="4602" y="9202"/>
                  </a:cubicBezTo>
                  <a:cubicBezTo>
                    <a:pt x="7138" y="9202"/>
                    <a:pt x="9202" y="7138"/>
                    <a:pt x="9202" y="4602"/>
                  </a:cubicBezTo>
                  <a:cubicBezTo>
                    <a:pt x="9202" y="2064"/>
                    <a:pt x="7138"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8717525" y="3190322"/>
              <a:ext cx="70712" cy="70712"/>
            </a:xfrm>
            <a:custGeom>
              <a:avLst/>
              <a:gdLst/>
              <a:ahLst/>
              <a:cxnLst/>
              <a:rect l="l" t="t" r="r" b="b"/>
              <a:pathLst>
                <a:path w="5728" h="5728" extrusionOk="0">
                  <a:moveTo>
                    <a:pt x="2865" y="1"/>
                  </a:moveTo>
                  <a:cubicBezTo>
                    <a:pt x="1285" y="1"/>
                    <a:pt x="0" y="1285"/>
                    <a:pt x="0" y="2865"/>
                  </a:cubicBezTo>
                  <a:cubicBezTo>
                    <a:pt x="0" y="4443"/>
                    <a:pt x="1285" y="5728"/>
                    <a:pt x="2865" y="5728"/>
                  </a:cubicBezTo>
                  <a:cubicBezTo>
                    <a:pt x="4443" y="5728"/>
                    <a:pt x="5728" y="4443"/>
                    <a:pt x="5728" y="2865"/>
                  </a:cubicBezTo>
                  <a:lnTo>
                    <a:pt x="5317" y="2865"/>
                  </a:lnTo>
                  <a:cubicBezTo>
                    <a:pt x="5317" y="4218"/>
                    <a:pt x="4217" y="5318"/>
                    <a:pt x="2865" y="5318"/>
                  </a:cubicBezTo>
                  <a:cubicBezTo>
                    <a:pt x="1512" y="5318"/>
                    <a:pt x="411" y="4218"/>
                    <a:pt x="411" y="2865"/>
                  </a:cubicBezTo>
                  <a:cubicBezTo>
                    <a:pt x="411" y="1512"/>
                    <a:pt x="1512" y="411"/>
                    <a:pt x="2865" y="411"/>
                  </a:cubicBezTo>
                  <a:lnTo>
                    <a:pt x="2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8550509" y="3168966"/>
              <a:ext cx="133437" cy="61997"/>
            </a:xfrm>
            <a:custGeom>
              <a:avLst/>
              <a:gdLst/>
              <a:ahLst/>
              <a:cxnLst/>
              <a:rect l="l" t="t" r="r" b="b"/>
              <a:pathLst>
                <a:path w="10809" h="5022" extrusionOk="0">
                  <a:moveTo>
                    <a:pt x="9352" y="0"/>
                  </a:moveTo>
                  <a:cubicBezTo>
                    <a:pt x="9206" y="0"/>
                    <a:pt x="9042" y="9"/>
                    <a:pt x="8855" y="26"/>
                  </a:cubicBezTo>
                  <a:lnTo>
                    <a:pt x="2664" y="744"/>
                  </a:lnTo>
                  <a:cubicBezTo>
                    <a:pt x="894" y="934"/>
                    <a:pt x="0" y="1954"/>
                    <a:pt x="0" y="1954"/>
                  </a:cubicBezTo>
                  <a:cubicBezTo>
                    <a:pt x="0" y="1954"/>
                    <a:pt x="1971" y="5021"/>
                    <a:pt x="2873" y="5021"/>
                  </a:cubicBezTo>
                  <a:cubicBezTo>
                    <a:pt x="2893" y="5021"/>
                    <a:pt x="2912" y="5020"/>
                    <a:pt x="2931" y="5017"/>
                  </a:cubicBezTo>
                  <a:lnTo>
                    <a:pt x="8366" y="3518"/>
                  </a:lnTo>
                  <a:cubicBezTo>
                    <a:pt x="10809" y="2818"/>
                    <a:pt x="10501" y="868"/>
                    <a:pt x="10374" y="486"/>
                  </a:cubicBezTo>
                  <a:cubicBezTo>
                    <a:pt x="10271" y="172"/>
                    <a:pt x="10007" y="0"/>
                    <a:pt x="935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8641233" y="3173089"/>
              <a:ext cx="32739" cy="10629"/>
            </a:xfrm>
            <a:custGeom>
              <a:avLst/>
              <a:gdLst/>
              <a:ahLst/>
              <a:cxnLst/>
              <a:rect l="l" t="t" r="r" b="b"/>
              <a:pathLst>
                <a:path w="2652" h="861" extrusionOk="0">
                  <a:moveTo>
                    <a:pt x="389" y="0"/>
                  </a:moveTo>
                  <a:lnTo>
                    <a:pt x="1" y="131"/>
                  </a:lnTo>
                  <a:cubicBezTo>
                    <a:pt x="12" y="168"/>
                    <a:pt x="255" y="860"/>
                    <a:pt x="1430" y="860"/>
                  </a:cubicBezTo>
                  <a:cubicBezTo>
                    <a:pt x="1759" y="860"/>
                    <a:pt x="2161" y="806"/>
                    <a:pt x="2652" y="667"/>
                  </a:cubicBezTo>
                  <a:lnTo>
                    <a:pt x="2541" y="273"/>
                  </a:lnTo>
                  <a:cubicBezTo>
                    <a:pt x="2086" y="401"/>
                    <a:pt x="1724" y="449"/>
                    <a:pt x="1437" y="449"/>
                  </a:cubicBezTo>
                  <a:cubicBezTo>
                    <a:pt x="569" y="449"/>
                    <a:pt x="392" y="5"/>
                    <a:pt x="3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8250995" y="4083434"/>
              <a:ext cx="366511" cy="254233"/>
            </a:xfrm>
            <a:custGeom>
              <a:avLst/>
              <a:gdLst/>
              <a:ahLst/>
              <a:cxnLst/>
              <a:rect l="l" t="t" r="r" b="b"/>
              <a:pathLst>
                <a:path w="29689" h="20594" extrusionOk="0">
                  <a:moveTo>
                    <a:pt x="8768" y="0"/>
                  </a:moveTo>
                  <a:cubicBezTo>
                    <a:pt x="6703" y="0"/>
                    <a:pt x="4445" y="548"/>
                    <a:pt x="3065" y="2536"/>
                  </a:cubicBezTo>
                  <a:cubicBezTo>
                    <a:pt x="1" y="6952"/>
                    <a:pt x="4893" y="11615"/>
                    <a:pt x="5387" y="12280"/>
                  </a:cubicBezTo>
                  <a:cubicBezTo>
                    <a:pt x="7929" y="15711"/>
                    <a:pt x="17174" y="20135"/>
                    <a:pt x="17174" y="20135"/>
                  </a:cubicBezTo>
                  <a:cubicBezTo>
                    <a:pt x="17755" y="20465"/>
                    <a:pt x="18262" y="20594"/>
                    <a:pt x="18684" y="20594"/>
                  </a:cubicBezTo>
                  <a:cubicBezTo>
                    <a:pt x="19924" y="20594"/>
                    <a:pt x="20438" y="19486"/>
                    <a:pt x="19993" y="19115"/>
                  </a:cubicBezTo>
                  <a:cubicBezTo>
                    <a:pt x="19961" y="19093"/>
                    <a:pt x="19949" y="19082"/>
                    <a:pt x="19952" y="19082"/>
                  </a:cubicBezTo>
                  <a:lnTo>
                    <a:pt x="19952" y="19082"/>
                  </a:lnTo>
                  <a:cubicBezTo>
                    <a:pt x="19984" y="19082"/>
                    <a:pt x="21265" y="19866"/>
                    <a:pt x="21555" y="20031"/>
                  </a:cubicBezTo>
                  <a:cubicBezTo>
                    <a:pt x="22210" y="20374"/>
                    <a:pt x="22752" y="20514"/>
                    <a:pt x="23188" y="20514"/>
                  </a:cubicBezTo>
                  <a:cubicBezTo>
                    <a:pt x="24700" y="20514"/>
                    <a:pt x="24942" y="18839"/>
                    <a:pt x="24187" y="18144"/>
                  </a:cubicBezTo>
                  <a:lnTo>
                    <a:pt x="24187" y="18144"/>
                  </a:lnTo>
                  <a:cubicBezTo>
                    <a:pt x="24702" y="18537"/>
                    <a:pt x="25206" y="18695"/>
                    <a:pt x="25651" y="18695"/>
                  </a:cubicBezTo>
                  <a:cubicBezTo>
                    <a:pt x="26972" y="18695"/>
                    <a:pt x="27778" y="17295"/>
                    <a:pt x="26850" y="16467"/>
                  </a:cubicBezTo>
                  <a:lnTo>
                    <a:pt x="26850" y="16467"/>
                  </a:lnTo>
                  <a:cubicBezTo>
                    <a:pt x="27130" y="16636"/>
                    <a:pt x="27412" y="16711"/>
                    <a:pt x="27674" y="16711"/>
                  </a:cubicBezTo>
                  <a:cubicBezTo>
                    <a:pt x="28893" y="16711"/>
                    <a:pt x="29689" y="15079"/>
                    <a:pt x="27994" y="13593"/>
                  </a:cubicBezTo>
                  <a:cubicBezTo>
                    <a:pt x="26939" y="12495"/>
                    <a:pt x="16853" y="4968"/>
                    <a:pt x="16853" y="4968"/>
                  </a:cubicBezTo>
                  <a:cubicBezTo>
                    <a:pt x="16948" y="4851"/>
                    <a:pt x="17099" y="4803"/>
                    <a:pt x="17294" y="4803"/>
                  </a:cubicBezTo>
                  <a:cubicBezTo>
                    <a:pt x="18190" y="4803"/>
                    <a:pt x="20015" y="5815"/>
                    <a:pt x="21625" y="5815"/>
                  </a:cubicBezTo>
                  <a:cubicBezTo>
                    <a:pt x="22297" y="5815"/>
                    <a:pt x="22931" y="5639"/>
                    <a:pt x="23444" y="5139"/>
                  </a:cubicBezTo>
                  <a:cubicBezTo>
                    <a:pt x="23605" y="4887"/>
                    <a:pt x="23488" y="4634"/>
                    <a:pt x="23304" y="4494"/>
                  </a:cubicBezTo>
                  <a:cubicBezTo>
                    <a:pt x="16979" y="653"/>
                    <a:pt x="12345" y="387"/>
                    <a:pt x="10743" y="152"/>
                  </a:cubicBezTo>
                  <a:cubicBezTo>
                    <a:pt x="10133" y="62"/>
                    <a:pt x="9461" y="0"/>
                    <a:pt x="8768"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8419788" y="4262498"/>
              <a:ext cx="77514" cy="59120"/>
            </a:xfrm>
            <a:custGeom>
              <a:avLst/>
              <a:gdLst/>
              <a:ahLst/>
              <a:cxnLst/>
              <a:rect l="l" t="t" r="r" b="b"/>
              <a:pathLst>
                <a:path w="6279" h="4789" extrusionOk="0">
                  <a:moveTo>
                    <a:pt x="243" y="1"/>
                  </a:moveTo>
                  <a:lnTo>
                    <a:pt x="1" y="330"/>
                  </a:lnTo>
                  <a:lnTo>
                    <a:pt x="6036" y="4788"/>
                  </a:lnTo>
                  <a:lnTo>
                    <a:pt x="6278" y="4458"/>
                  </a:lnTo>
                  <a:lnTo>
                    <a:pt x="243"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8445824" y="4236203"/>
              <a:ext cx="104414" cy="73465"/>
            </a:xfrm>
            <a:custGeom>
              <a:avLst/>
              <a:gdLst/>
              <a:ahLst/>
              <a:cxnLst/>
              <a:rect l="l" t="t" r="r" b="b"/>
              <a:pathLst>
                <a:path w="8458" h="5951" extrusionOk="0">
                  <a:moveTo>
                    <a:pt x="232" y="0"/>
                  </a:moveTo>
                  <a:lnTo>
                    <a:pt x="1" y="340"/>
                  </a:lnTo>
                  <a:lnTo>
                    <a:pt x="8226" y="5950"/>
                  </a:lnTo>
                  <a:lnTo>
                    <a:pt x="8457" y="5611"/>
                  </a:lnTo>
                  <a:lnTo>
                    <a:pt x="232"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8470230" y="4204946"/>
              <a:ext cx="113512" cy="83378"/>
            </a:xfrm>
            <a:custGeom>
              <a:avLst/>
              <a:gdLst/>
              <a:ahLst/>
              <a:cxnLst/>
              <a:rect l="l" t="t" r="r" b="b"/>
              <a:pathLst>
                <a:path w="9195" h="6754" extrusionOk="0">
                  <a:moveTo>
                    <a:pt x="241" y="0"/>
                  </a:moveTo>
                  <a:lnTo>
                    <a:pt x="1" y="334"/>
                  </a:lnTo>
                  <a:lnTo>
                    <a:pt x="8956" y="6754"/>
                  </a:lnTo>
                  <a:lnTo>
                    <a:pt x="9194" y="6420"/>
                  </a:lnTo>
                  <a:lnTo>
                    <a:pt x="241"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8408715" y="4191132"/>
              <a:ext cx="74514" cy="84822"/>
            </a:xfrm>
            <a:custGeom>
              <a:avLst/>
              <a:gdLst/>
              <a:ahLst/>
              <a:cxnLst/>
              <a:rect l="l" t="t" r="r" b="b"/>
              <a:pathLst>
                <a:path w="6036" h="6871" extrusionOk="0">
                  <a:moveTo>
                    <a:pt x="5696" y="1"/>
                  </a:moveTo>
                  <a:cubicBezTo>
                    <a:pt x="3658" y="2967"/>
                    <a:pt x="1795" y="5111"/>
                    <a:pt x="1" y="6550"/>
                  </a:cubicBezTo>
                  <a:lnTo>
                    <a:pt x="257" y="6871"/>
                  </a:lnTo>
                  <a:cubicBezTo>
                    <a:pt x="2084" y="5406"/>
                    <a:pt x="3973" y="3234"/>
                    <a:pt x="6036" y="234"/>
                  </a:cubicBezTo>
                  <a:lnTo>
                    <a:pt x="5696"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8362581" y="4142986"/>
              <a:ext cx="98279" cy="31048"/>
            </a:xfrm>
            <a:custGeom>
              <a:avLst/>
              <a:gdLst/>
              <a:ahLst/>
              <a:cxnLst/>
              <a:rect l="l" t="t" r="r" b="b"/>
              <a:pathLst>
                <a:path w="7961" h="2515" extrusionOk="0">
                  <a:moveTo>
                    <a:pt x="7668" y="0"/>
                  </a:moveTo>
                  <a:cubicBezTo>
                    <a:pt x="7642" y="28"/>
                    <a:pt x="5559" y="2104"/>
                    <a:pt x="2565" y="2104"/>
                  </a:cubicBezTo>
                  <a:cubicBezTo>
                    <a:pt x="1811" y="2104"/>
                    <a:pt x="999" y="1972"/>
                    <a:pt x="148" y="1643"/>
                  </a:cubicBezTo>
                  <a:lnTo>
                    <a:pt x="0" y="2024"/>
                  </a:lnTo>
                  <a:cubicBezTo>
                    <a:pt x="904" y="2375"/>
                    <a:pt x="1765" y="2514"/>
                    <a:pt x="2565" y="2514"/>
                  </a:cubicBezTo>
                  <a:cubicBezTo>
                    <a:pt x="5736" y="2514"/>
                    <a:pt x="7933" y="315"/>
                    <a:pt x="7960" y="289"/>
                  </a:cubicBezTo>
                  <a:lnTo>
                    <a:pt x="7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494901" y="3328648"/>
              <a:ext cx="521243" cy="777834"/>
            </a:xfrm>
            <a:custGeom>
              <a:avLst/>
              <a:gdLst/>
              <a:ahLst/>
              <a:cxnLst/>
              <a:rect l="l" t="t" r="r" b="b"/>
              <a:pathLst>
                <a:path w="42223" h="63008" extrusionOk="0">
                  <a:moveTo>
                    <a:pt x="12219" y="0"/>
                  </a:moveTo>
                  <a:cubicBezTo>
                    <a:pt x="11007" y="0"/>
                    <a:pt x="9735" y="210"/>
                    <a:pt x="8403" y="655"/>
                  </a:cubicBezTo>
                  <a:cubicBezTo>
                    <a:pt x="2398" y="2659"/>
                    <a:pt x="1" y="8154"/>
                    <a:pt x="983" y="14712"/>
                  </a:cubicBezTo>
                  <a:cubicBezTo>
                    <a:pt x="1331" y="17031"/>
                    <a:pt x="2206" y="19200"/>
                    <a:pt x="3580" y="21146"/>
                  </a:cubicBezTo>
                  <a:lnTo>
                    <a:pt x="21156" y="56431"/>
                  </a:lnTo>
                  <a:cubicBezTo>
                    <a:pt x="21388" y="56864"/>
                    <a:pt x="21653" y="57293"/>
                    <a:pt x="21998" y="57784"/>
                  </a:cubicBezTo>
                  <a:lnTo>
                    <a:pt x="22116" y="57945"/>
                  </a:lnTo>
                  <a:cubicBezTo>
                    <a:pt x="23974" y="60484"/>
                    <a:pt x="26672" y="62326"/>
                    <a:pt x="29674" y="62814"/>
                  </a:cubicBezTo>
                  <a:cubicBezTo>
                    <a:pt x="30472" y="62945"/>
                    <a:pt x="31235" y="63007"/>
                    <a:pt x="31959" y="63007"/>
                  </a:cubicBezTo>
                  <a:cubicBezTo>
                    <a:pt x="38777" y="63007"/>
                    <a:pt x="42223" y="57456"/>
                    <a:pt x="40860" y="50469"/>
                  </a:cubicBezTo>
                  <a:lnTo>
                    <a:pt x="40859" y="50469"/>
                  </a:lnTo>
                  <a:cubicBezTo>
                    <a:pt x="40607" y="49178"/>
                    <a:pt x="40145" y="47924"/>
                    <a:pt x="39483" y="46737"/>
                  </a:cubicBezTo>
                  <a:lnTo>
                    <a:pt x="39242" y="46293"/>
                  </a:lnTo>
                  <a:lnTo>
                    <a:pt x="39256" y="46282"/>
                  </a:lnTo>
                  <a:lnTo>
                    <a:pt x="24026" y="9216"/>
                  </a:lnTo>
                  <a:cubicBezTo>
                    <a:pt x="23778" y="8637"/>
                    <a:pt x="23477" y="8051"/>
                    <a:pt x="23115" y="7441"/>
                  </a:cubicBezTo>
                  <a:lnTo>
                    <a:pt x="23057" y="7343"/>
                  </a:lnTo>
                  <a:cubicBezTo>
                    <a:pt x="20316" y="2846"/>
                    <a:pt x="16678" y="0"/>
                    <a:pt x="12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8242995" y="4049436"/>
              <a:ext cx="118821" cy="185434"/>
            </a:xfrm>
            <a:custGeom>
              <a:avLst/>
              <a:gdLst/>
              <a:ahLst/>
              <a:cxnLst/>
              <a:rect l="l" t="t" r="r" b="b"/>
              <a:pathLst>
                <a:path w="9625" h="15021" extrusionOk="0">
                  <a:moveTo>
                    <a:pt x="4924" y="0"/>
                  </a:moveTo>
                  <a:lnTo>
                    <a:pt x="0" y="13276"/>
                  </a:lnTo>
                  <a:lnTo>
                    <a:pt x="4701" y="15020"/>
                  </a:lnTo>
                  <a:cubicBezTo>
                    <a:pt x="4450" y="13124"/>
                    <a:pt x="7280" y="3897"/>
                    <a:pt x="9625" y="1743"/>
                  </a:cubicBezTo>
                  <a:lnTo>
                    <a:pt x="4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699630" y="3849311"/>
              <a:ext cx="614349" cy="374992"/>
            </a:xfrm>
            <a:custGeom>
              <a:avLst/>
              <a:gdLst/>
              <a:ahLst/>
              <a:cxnLst/>
              <a:rect l="l" t="t" r="r" b="b"/>
              <a:pathLst>
                <a:path w="49765" h="30376" extrusionOk="0">
                  <a:moveTo>
                    <a:pt x="15552" y="1"/>
                  </a:moveTo>
                  <a:cubicBezTo>
                    <a:pt x="3360" y="1"/>
                    <a:pt x="0" y="15446"/>
                    <a:pt x="11121" y="20102"/>
                  </a:cubicBezTo>
                  <a:cubicBezTo>
                    <a:pt x="21273" y="23640"/>
                    <a:pt x="35871" y="30376"/>
                    <a:pt x="41922" y="30376"/>
                  </a:cubicBezTo>
                  <a:cubicBezTo>
                    <a:pt x="43041" y="30376"/>
                    <a:pt x="43868" y="30145"/>
                    <a:pt x="44320" y="29622"/>
                  </a:cubicBezTo>
                  <a:lnTo>
                    <a:pt x="49765" y="16515"/>
                  </a:lnTo>
                  <a:cubicBezTo>
                    <a:pt x="49544" y="11784"/>
                    <a:pt x="33925" y="6757"/>
                    <a:pt x="23360" y="1827"/>
                  </a:cubicBezTo>
                  <a:cubicBezTo>
                    <a:pt x="20468" y="551"/>
                    <a:pt x="17853" y="1"/>
                    <a:pt x="15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8234428" y="4051078"/>
              <a:ext cx="80971" cy="164621"/>
            </a:xfrm>
            <a:custGeom>
              <a:avLst/>
              <a:gdLst/>
              <a:ahLst/>
              <a:cxnLst/>
              <a:rect l="l" t="t" r="r" b="b"/>
              <a:pathLst>
                <a:path w="6559" h="13335" extrusionOk="0">
                  <a:moveTo>
                    <a:pt x="6330" y="1"/>
                  </a:moveTo>
                  <a:cubicBezTo>
                    <a:pt x="3171" y="2120"/>
                    <a:pt x="0" y="10557"/>
                    <a:pt x="802" y="13334"/>
                  </a:cubicBezTo>
                  <a:lnTo>
                    <a:pt x="1197" y="13221"/>
                  </a:lnTo>
                  <a:cubicBezTo>
                    <a:pt x="443" y="10611"/>
                    <a:pt x="3574" y="2343"/>
                    <a:pt x="6559" y="343"/>
                  </a:cubicBezTo>
                  <a:lnTo>
                    <a:pt x="6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7921717" y="3859619"/>
              <a:ext cx="43035" cy="45479"/>
            </a:xfrm>
            <a:custGeom>
              <a:avLst/>
              <a:gdLst/>
              <a:ahLst/>
              <a:cxnLst/>
              <a:rect l="l" t="t" r="r" b="b"/>
              <a:pathLst>
                <a:path w="3486" h="3684" extrusionOk="0">
                  <a:moveTo>
                    <a:pt x="3265" y="1"/>
                  </a:moveTo>
                  <a:cubicBezTo>
                    <a:pt x="3243" y="1"/>
                    <a:pt x="3221" y="4"/>
                    <a:pt x="3200" y="12"/>
                  </a:cubicBezTo>
                  <a:lnTo>
                    <a:pt x="1" y="1088"/>
                  </a:lnTo>
                  <a:lnTo>
                    <a:pt x="132" y="1476"/>
                  </a:lnTo>
                  <a:lnTo>
                    <a:pt x="2760" y="592"/>
                  </a:lnTo>
                  <a:lnTo>
                    <a:pt x="2760" y="592"/>
                  </a:lnTo>
                  <a:lnTo>
                    <a:pt x="848" y="3456"/>
                  </a:lnTo>
                  <a:lnTo>
                    <a:pt x="1189" y="3684"/>
                  </a:lnTo>
                  <a:lnTo>
                    <a:pt x="3436" y="320"/>
                  </a:lnTo>
                  <a:cubicBezTo>
                    <a:pt x="3486" y="247"/>
                    <a:pt x="3481" y="151"/>
                    <a:pt x="3429" y="83"/>
                  </a:cubicBezTo>
                  <a:cubicBezTo>
                    <a:pt x="3389" y="30"/>
                    <a:pt x="3327" y="1"/>
                    <a:pt x="3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7839980" y="3580449"/>
              <a:ext cx="53738" cy="106007"/>
            </a:xfrm>
            <a:custGeom>
              <a:avLst/>
              <a:gdLst/>
              <a:ahLst/>
              <a:cxnLst/>
              <a:rect l="l" t="t" r="r" b="b"/>
              <a:pathLst>
                <a:path w="4353" h="8587" extrusionOk="0">
                  <a:moveTo>
                    <a:pt x="373" y="1"/>
                  </a:moveTo>
                  <a:lnTo>
                    <a:pt x="1" y="177"/>
                  </a:lnTo>
                  <a:lnTo>
                    <a:pt x="3982" y="8587"/>
                  </a:lnTo>
                  <a:lnTo>
                    <a:pt x="4352" y="8412"/>
                  </a:lnTo>
                  <a:lnTo>
                    <a:pt x="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36459" y="4127654"/>
              <a:ext cx="534909" cy="474110"/>
            </a:xfrm>
            <a:custGeom>
              <a:avLst/>
              <a:gdLst/>
              <a:ahLst/>
              <a:cxnLst/>
              <a:rect l="l" t="t" r="r" b="b"/>
              <a:pathLst>
                <a:path w="43330" h="38405" extrusionOk="0">
                  <a:moveTo>
                    <a:pt x="9077" y="0"/>
                  </a:moveTo>
                  <a:cubicBezTo>
                    <a:pt x="9043" y="0"/>
                    <a:pt x="9012" y="22"/>
                    <a:pt x="9000" y="56"/>
                  </a:cubicBezTo>
                  <a:lnTo>
                    <a:pt x="16" y="26834"/>
                  </a:lnTo>
                  <a:cubicBezTo>
                    <a:pt x="0" y="26876"/>
                    <a:pt x="23" y="26922"/>
                    <a:pt x="65" y="26936"/>
                  </a:cubicBezTo>
                  <a:lnTo>
                    <a:pt x="34227" y="38400"/>
                  </a:lnTo>
                  <a:cubicBezTo>
                    <a:pt x="34235" y="38403"/>
                    <a:pt x="34244" y="38404"/>
                    <a:pt x="34253" y="38404"/>
                  </a:cubicBezTo>
                  <a:cubicBezTo>
                    <a:pt x="34286" y="38404"/>
                    <a:pt x="34318" y="38383"/>
                    <a:pt x="34329" y="38349"/>
                  </a:cubicBezTo>
                  <a:lnTo>
                    <a:pt x="43315" y="11571"/>
                  </a:lnTo>
                  <a:cubicBezTo>
                    <a:pt x="43329" y="11529"/>
                    <a:pt x="43306" y="11483"/>
                    <a:pt x="43264" y="11469"/>
                  </a:cubicBezTo>
                  <a:lnTo>
                    <a:pt x="9102" y="5"/>
                  </a:lnTo>
                  <a:cubicBezTo>
                    <a:pt x="9094" y="2"/>
                    <a:pt x="9085" y="0"/>
                    <a:pt x="9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437972" y="4060596"/>
              <a:ext cx="455963" cy="238518"/>
            </a:xfrm>
            <a:custGeom>
              <a:avLst/>
              <a:gdLst/>
              <a:ahLst/>
              <a:cxnLst/>
              <a:rect l="l" t="t" r="r" b="b"/>
              <a:pathLst>
                <a:path w="36935" h="19321" extrusionOk="0">
                  <a:moveTo>
                    <a:pt x="2620" y="0"/>
                  </a:moveTo>
                  <a:lnTo>
                    <a:pt x="1" y="7806"/>
                  </a:lnTo>
                  <a:lnTo>
                    <a:pt x="34314" y="19321"/>
                  </a:lnTo>
                  <a:lnTo>
                    <a:pt x="36934" y="11516"/>
                  </a:lnTo>
                  <a:lnTo>
                    <a:pt x="2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8503672" y="4047744"/>
              <a:ext cx="38158" cy="60515"/>
            </a:xfrm>
            <a:custGeom>
              <a:avLst/>
              <a:gdLst/>
              <a:ahLst/>
              <a:cxnLst/>
              <a:rect l="l" t="t" r="r" b="b"/>
              <a:pathLst>
                <a:path w="3091" h="4902" extrusionOk="0">
                  <a:moveTo>
                    <a:pt x="2062" y="1"/>
                  </a:moveTo>
                  <a:cubicBezTo>
                    <a:pt x="1678" y="1"/>
                    <a:pt x="1318" y="243"/>
                    <a:pt x="1190" y="626"/>
                  </a:cubicBezTo>
                  <a:lnTo>
                    <a:pt x="160" y="3693"/>
                  </a:lnTo>
                  <a:cubicBezTo>
                    <a:pt x="0" y="4171"/>
                    <a:pt x="261" y="4694"/>
                    <a:pt x="740" y="4854"/>
                  </a:cubicBezTo>
                  <a:cubicBezTo>
                    <a:pt x="835" y="4886"/>
                    <a:pt x="933" y="4901"/>
                    <a:pt x="1029" y="4901"/>
                  </a:cubicBezTo>
                  <a:cubicBezTo>
                    <a:pt x="1413" y="4901"/>
                    <a:pt x="1772" y="4659"/>
                    <a:pt x="1901" y="4276"/>
                  </a:cubicBezTo>
                  <a:lnTo>
                    <a:pt x="2930" y="1209"/>
                  </a:lnTo>
                  <a:cubicBezTo>
                    <a:pt x="3090" y="731"/>
                    <a:pt x="2830" y="208"/>
                    <a:pt x="2352" y="48"/>
                  </a:cubicBezTo>
                  <a:cubicBezTo>
                    <a:pt x="2256" y="16"/>
                    <a:pt x="2158" y="1"/>
                    <a:pt x="20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8583458" y="4074508"/>
              <a:ext cx="38146" cy="60515"/>
            </a:xfrm>
            <a:custGeom>
              <a:avLst/>
              <a:gdLst/>
              <a:ahLst/>
              <a:cxnLst/>
              <a:rect l="l" t="t" r="r" b="b"/>
              <a:pathLst>
                <a:path w="3090" h="4902" extrusionOk="0">
                  <a:moveTo>
                    <a:pt x="2062" y="0"/>
                  </a:moveTo>
                  <a:cubicBezTo>
                    <a:pt x="1679" y="0"/>
                    <a:pt x="1319" y="243"/>
                    <a:pt x="1190" y="625"/>
                  </a:cubicBezTo>
                  <a:lnTo>
                    <a:pt x="161" y="3692"/>
                  </a:lnTo>
                  <a:cubicBezTo>
                    <a:pt x="1" y="4171"/>
                    <a:pt x="261" y="4694"/>
                    <a:pt x="739" y="4855"/>
                  </a:cubicBezTo>
                  <a:cubicBezTo>
                    <a:pt x="835" y="4887"/>
                    <a:pt x="932" y="4902"/>
                    <a:pt x="1028" y="4902"/>
                  </a:cubicBezTo>
                  <a:cubicBezTo>
                    <a:pt x="1412" y="4902"/>
                    <a:pt x="1772" y="4659"/>
                    <a:pt x="1900" y="4277"/>
                  </a:cubicBezTo>
                  <a:lnTo>
                    <a:pt x="2929" y="1210"/>
                  </a:lnTo>
                  <a:cubicBezTo>
                    <a:pt x="3089" y="731"/>
                    <a:pt x="2830" y="208"/>
                    <a:pt x="2351" y="47"/>
                  </a:cubicBezTo>
                  <a:cubicBezTo>
                    <a:pt x="2256" y="15"/>
                    <a:pt x="2158" y="0"/>
                    <a:pt x="20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8663244" y="4101272"/>
              <a:ext cx="38158" cy="60515"/>
            </a:xfrm>
            <a:custGeom>
              <a:avLst/>
              <a:gdLst/>
              <a:ahLst/>
              <a:cxnLst/>
              <a:rect l="l" t="t" r="r" b="b"/>
              <a:pathLst>
                <a:path w="3091" h="4902" extrusionOk="0">
                  <a:moveTo>
                    <a:pt x="2061" y="1"/>
                  </a:moveTo>
                  <a:cubicBezTo>
                    <a:pt x="1677" y="1"/>
                    <a:pt x="1318" y="243"/>
                    <a:pt x="1190" y="626"/>
                  </a:cubicBezTo>
                  <a:lnTo>
                    <a:pt x="161" y="3693"/>
                  </a:lnTo>
                  <a:cubicBezTo>
                    <a:pt x="0" y="4171"/>
                    <a:pt x="260" y="4694"/>
                    <a:pt x="738" y="4854"/>
                  </a:cubicBezTo>
                  <a:cubicBezTo>
                    <a:pt x="834" y="4886"/>
                    <a:pt x="932" y="4902"/>
                    <a:pt x="1028" y="4902"/>
                  </a:cubicBezTo>
                  <a:cubicBezTo>
                    <a:pt x="1412" y="4902"/>
                    <a:pt x="1771" y="4659"/>
                    <a:pt x="1901" y="4276"/>
                  </a:cubicBezTo>
                  <a:lnTo>
                    <a:pt x="2930" y="1209"/>
                  </a:lnTo>
                  <a:cubicBezTo>
                    <a:pt x="3090" y="731"/>
                    <a:pt x="2829" y="208"/>
                    <a:pt x="2351" y="48"/>
                  </a:cubicBezTo>
                  <a:cubicBezTo>
                    <a:pt x="2255" y="16"/>
                    <a:pt x="2157"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8743017" y="4128036"/>
              <a:ext cx="38158" cy="60528"/>
            </a:xfrm>
            <a:custGeom>
              <a:avLst/>
              <a:gdLst/>
              <a:ahLst/>
              <a:cxnLst/>
              <a:rect l="l" t="t" r="r" b="b"/>
              <a:pathLst>
                <a:path w="3091" h="4903" extrusionOk="0">
                  <a:moveTo>
                    <a:pt x="2062" y="1"/>
                  </a:moveTo>
                  <a:cubicBezTo>
                    <a:pt x="1678" y="1"/>
                    <a:pt x="1318" y="244"/>
                    <a:pt x="1190" y="627"/>
                  </a:cubicBezTo>
                  <a:lnTo>
                    <a:pt x="161" y="3694"/>
                  </a:lnTo>
                  <a:cubicBezTo>
                    <a:pt x="1" y="4172"/>
                    <a:pt x="262" y="4695"/>
                    <a:pt x="740" y="4855"/>
                  </a:cubicBezTo>
                  <a:cubicBezTo>
                    <a:pt x="836" y="4887"/>
                    <a:pt x="934" y="4902"/>
                    <a:pt x="1030" y="4902"/>
                  </a:cubicBezTo>
                  <a:cubicBezTo>
                    <a:pt x="1413" y="4902"/>
                    <a:pt x="1773" y="4660"/>
                    <a:pt x="1901" y="4277"/>
                  </a:cubicBezTo>
                  <a:lnTo>
                    <a:pt x="2930" y="1210"/>
                  </a:lnTo>
                  <a:cubicBezTo>
                    <a:pt x="3091" y="732"/>
                    <a:pt x="2831" y="209"/>
                    <a:pt x="2353" y="49"/>
                  </a:cubicBezTo>
                  <a:cubicBezTo>
                    <a:pt x="2256" y="16"/>
                    <a:pt x="2158" y="1"/>
                    <a:pt x="20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8822815" y="4154800"/>
              <a:ext cx="38134" cy="60528"/>
            </a:xfrm>
            <a:custGeom>
              <a:avLst/>
              <a:gdLst/>
              <a:ahLst/>
              <a:cxnLst/>
              <a:rect l="l" t="t" r="r" b="b"/>
              <a:pathLst>
                <a:path w="3089" h="4903" extrusionOk="0">
                  <a:moveTo>
                    <a:pt x="2061" y="1"/>
                  </a:moveTo>
                  <a:cubicBezTo>
                    <a:pt x="1678" y="1"/>
                    <a:pt x="1318" y="244"/>
                    <a:pt x="1190" y="626"/>
                  </a:cubicBezTo>
                  <a:lnTo>
                    <a:pt x="161" y="3693"/>
                  </a:lnTo>
                  <a:cubicBezTo>
                    <a:pt x="0" y="4172"/>
                    <a:pt x="260" y="4695"/>
                    <a:pt x="739" y="4856"/>
                  </a:cubicBezTo>
                  <a:cubicBezTo>
                    <a:pt x="834" y="4888"/>
                    <a:pt x="932" y="4903"/>
                    <a:pt x="1027" y="4903"/>
                  </a:cubicBezTo>
                  <a:cubicBezTo>
                    <a:pt x="1411" y="4903"/>
                    <a:pt x="1771" y="4659"/>
                    <a:pt x="1900" y="4277"/>
                  </a:cubicBezTo>
                  <a:lnTo>
                    <a:pt x="2929" y="1211"/>
                  </a:lnTo>
                  <a:cubicBezTo>
                    <a:pt x="3089" y="732"/>
                    <a:pt x="2829" y="209"/>
                    <a:pt x="2351" y="48"/>
                  </a:cubicBezTo>
                  <a:cubicBezTo>
                    <a:pt x="2255" y="16"/>
                    <a:pt x="2157"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8558929" y="4238833"/>
              <a:ext cx="38578" cy="38578"/>
            </a:xfrm>
            <a:custGeom>
              <a:avLst/>
              <a:gdLst/>
              <a:ahLst/>
              <a:cxnLst/>
              <a:rect l="l" t="t" r="r" b="b"/>
              <a:pathLst>
                <a:path w="3125" h="3125" extrusionOk="0">
                  <a:moveTo>
                    <a:pt x="786" y="0"/>
                  </a:moveTo>
                  <a:lnTo>
                    <a:pt x="1" y="2339"/>
                  </a:lnTo>
                  <a:lnTo>
                    <a:pt x="2340" y="3124"/>
                  </a:lnTo>
                  <a:lnTo>
                    <a:pt x="3125" y="785"/>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8614493" y="4257461"/>
              <a:ext cx="38603" cy="38578"/>
            </a:xfrm>
            <a:custGeom>
              <a:avLst/>
              <a:gdLst/>
              <a:ahLst/>
              <a:cxnLst/>
              <a:rect l="l" t="t" r="r" b="b"/>
              <a:pathLst>
                <a:path w="3127" h="3125" extrusionOk="0">
                  <a:moveTo>
                    <a:pt x="785" y="0"/>
                  </a:moveTo>
                  <a:lnTo>
                    <a:pt x="1" y="2339"/>
                  </a:lnTo>
                  <a:lnTo>
                    <a:pt x="2341" y="3124"/>
                  </a:lnTo>
                  <a:lnTo>
                    <a:pt x="3126"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8670071" y="4276078"/>
              <a:ext cx="38578" cy="38603"/>
            </a:xfrm>
            <a:custGeom>
              <a:avLst/>
              <a:gdLst/>
              <a:ahLst/>
              <a:cxnLst/>
              <a:rect l="l" t="t" r="r" b="b"/>
              <a:pathLst>
                <a:path w="3125" h="3127" extrusionOk="0">
                  <a:moveTo>
                    <a:pt x="786" y="1"/>
                  </a:moveTo>
                  <a:lnTo>
                    <a:pt x="1" y="2340"/>
                  </a:lnTo>
                  <a:lnTo>
                    <a:pt x="2340" y="3126"/>
                  </a:lnTo>
                  <a:lnTo>
                    <a:pt x="3125" y="786"/>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8725673" y="4294780"/>
              <a:ext cx="38590" cy="38578"/>
            </a:xfrm>
            <a:custGeom>
              <a:avLst/>
              <a:gdLst/>
              <a:ahLst/>
              <a:cxnLst/>
              <a:rect l="l" t="t" r="r" b="b"/>
              <a:pathLst>
                <a:path w="3126" h="3125" extrusionOk="0">
                  <a:moveTo>
                    <a:pt x="787" y="0"/>
                  </a:moveTo>
                  <a:lnTo>
                    <a:pt x="0" y="2339"/>
                  </a:lnTo>
                  <a:lnTo>
                    <a:pt x="2341" y="3124"/>
                  </a:lnTo>
                  <a:lnTo>
                    <a:pt x="3126" y="785"/>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8781237" y="4313384"/>
              <a:ext cx="38578" cy="38578"/>
            </a:xfrm>
            <a:custGeom>
              <a:avLst/>
              <a:gdLst/>
              <a:ahLst/>
              <a:cxnLst/>
              <a:rect l="l" t="t" r="r" b="b"/>
              <a:pathLst>
                <a:path w="3125" h="3125" extrusionOk="0">
                  <a:moveTo>
                    <a:pt x="785" y="1"/>
                  </a:moveTo>
                  <a:lnTo>
                    <a:pt x="0" y="2340"/>
                  </a:lnTo>
                  <a:lnTo>
                    <a:pt x="2339" y="3125"/>
                  </a:lnTo>
                  <a:lnTo>
                    <a:pt x="3124"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8377877" y="4409737"/>
              <a:ext cx="38578" cy="38603"/>
            </a:xfrm>
            <a:custGeom>
              <a:avLst/>
              <a:gdLst/>
              <a:ahLst/>
              <a:cxnLst/>
              <a:rect l="l" t="t" r="r" b="b"/>
              <a:pathLst>
                <a:path w="3125" h="3127" extrusionOk="0">
                  <a:moveTo>
                    <a:pt x="785" y="1"/>
                  </a:moveTo>
                  <a:lnTo>
                    <a:pt x="0" y="2341"/>
                  </a:lnTo>
                  <a:lnTo>
                    <a:pt x="2340" y="3126"/>
                  </a:lnTo>
                  <a:lnTo>
                    <a:pt x="3124"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8433479" y="4428440"/>
              <a:ext cx="38578" cy="38578"/>
            </a:xfrm>
            <a:custGeom>
              <a:avLst/>
              <a:gdLst/>
              <a:ahLst/>
              <a:cxnLst/>
              <a:rect l="l" t="t" r="r" b="b"/>
              <a:pathLst>
                <a:path w="3125" h="3125" extrusionOk="0">
                  <a:moveTo>
                    <a:pt x="785" y="0"/>
                  </a:moveTo>
                  <a:lnTo>
                    <a:pt x="0" y="2339"/>
                  </a:lnTo>
                  <a:lnTo>
                    <a:pt x="2339" y="3124"/>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8489056" y="4447080"/>
              <a:ext cx="38590" cy="38590"/>
            </a:xfrm>
            <a:custGeom>
              <a:avLst/>
              <a:gdLst/>
              <a:ahLst/>
              <a:cxnLst/>
              <a:rect l="l" t="t" r="r" b="b"/>
              <a:pathLst>
                <a:path w="3126" h="3126" extrusionOk="0">
                  <a:moveTo>
                    <a:pt x="785" y="1"/>
                  </a:moveTo>
                  <a:lnTo>
                    <a:pt x="0" y="2341"/>
                  </a:lnTo>
                  <a:lnTo>
                    <a:pt x="2341" y="3126"/>
                  </a:lnTo>
                  <a:lnTo>
                    <a:pt x="3126" y="785"/>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8544645" y="4465758"/>
              <a:ext cx="38603" cy="38578"/>
            </a:xfrm>
            <a:custGeom>
              <a:avLst/>
              <a:gdLst/>
              <a:ahLst/>
              <a:cxnLst/>
              <a:rect l="l" t="t" r="r" b="b"/>
              <a:pathLst>
                <a:path w="3127" h="3125" extrusionOk="0">
                  <a:moveTo>
                    <a:pt x="786" y="1"/>
                  </a:moveTo>
                  <a:lnTo>
                    <a:pt x="1" y="2340"/>
                  </a:lnTo>
                  <a:lnTo>
                    <a:pt x="2340" y="3125"/>
                  </a:lnTo>
                  <a:lnTo>
                    <a:pt x="3126" y="785"/>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8430306" y="4253622"/>
              <a:ext cx="38590" cy="38578"/>
            </a:xfrm>
            <a:custGeom>
              <a:avLst/>
              <a:gdLst/>
              <a:ahLst/>
              <a:cxnLst/>
              <a:rect l="l" t="t" r="r" b="b"/>
              <a:pathLst>
                <a:path w="3126" h="3125" extrusionOk="0">
                  <a:moveTo>
                    <a:pt x="785" y="0"/>
                  </a:moveTo>
                  <a:lnTo>
                    <a:pt x="0" y="2339"/>
                  </a:lnTo>
                  <a:lnTo>
                    <a:pt x="2341" y="3124"/>
                  </a:lnTo>
                  <a:lnTo>
                    <a:pt x="3126"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8485846" y="4272189"/>
              <a:ext cx="38578" cy="38578"/>
            </a:xfrm>
            <a:custGeom>
              <a:avLst/>
              <a:gdLst/>
              <a:ahLst/>
              <a:cxnLst/>
              <a:rect l="l" t="t" r="r" b="b"/>
              <a:pathLst>
                <a:path w="3125" h="3125" extrusionOk="0">
                  <a:moveTo>
                    <a:pt x="785" y="1"/>
                  </a:moveTo>
                  <a:lnTo>
                    <a:pt x="1" y="2340"/>
                  </a:lnTo>
                  <a:lnTo>
                    <a:pt x="2340" y="3125"/>
                  </a:lnTo>
                  <a:lnTo>
                    <a:pt x="3125"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8541460" y="4290892"/>
              <a:ext cx="38578" cy="38590"/>
            </a:xfrm>
            <a:custGeom>
              <a:avLst/>
              <a:gdLst/>
              <a:ahLst/>
              <a:cxnLst/>
              <a:rect l="l" t="t" r="r" b="b"/>
              <a:pathLst>
                <a:path w="3125" h="3126" extrusionOk="0">
                  <a:moveTo>
                    <a:pt x="786" y="0"/>
                  </a:moveTo>
                  <a:lnTo>
                    <a:pt x="1" y="2341"/>
                  </a:lnTo>
                  <a:lnTo>
                    <a:pt x="2340" y="3126"/>
                  </a:lnTo>
                  <a:lnTo>
                    <a:pt x="3125" y="785"/>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8597025" y="4309495"/>
              <a:ext cx="38578" cy="38578"/>
            </a:xfrm>
            <a:custGeom>
              <a:avLst/>
              <a:gdLst/>
              <a:ahLst/>
              <a:cxnLst/>
              <a:rect l="l" t="t" r="r" b="b"/>
              <a:pathLst>
                <a:path w="3125" h="3125" extrusionOk="0">
                  <a:moveTo>
                    <a:pt x="785" y="1"/>
                  </a:moveTo>
                  <a:lnTo>
                    <a:pt x="0" y="2340"/>
                  </a:lnTo>
                  <a:lnTo>
                    <a:pt x="2340" y="3125"/>
                  </a:lnTo>
                  <a:lnTo>
                    <a:pt x="3125"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8652602" y="4328136"/>
              <a:ext cx="38578" cy="38603"/>
            </a:xfrm>
            <a:custGeom>
              <a:avLst/>
              <a:gdLst/>
              <a:ahLst/>
              <a:cxnLst/>
              <a:rect l="l" t="t" r="r" b="b"/>
              <a:pathLst>
                <a:path w="3125" h="3127" extrusionOk="0">
                  <a:moveTo>
                    <a:pt x="786" y="1"/>
                  </a:moveTo>
                  <a:lnTo>
                    <a:pt x="1" y="2341"/>
                  </a:lnTo>
                  <a:lnTo>
                    <a:pt x="2340" y="3126"/>
                  </a:lnTo>
                  <a:lnTo>
                    <a:pt x="3125" y="787"/>
                  </a:lnTo>
                  <a:lnTo>
                    <a:pt x="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8708217" y="4346839"/>
              <a:ext cx="38578" cy="38590"/>
            </a:xfrm>
            <a:custGeom>
              <a:avLst/>
              <a:gdLst/>
              <a:ahLst/>
              <a:cxnLst/>
              <a:rect l="l" t="t" r="r" b="b"/>
              <a:pathLst>
                <a:path w="3125" h="3126" extrusionOk="0">
                  <a:moveTo>
                    <a:pt x="786" y="0"/>
                  </a:moveTo>
                  <a:lnTo>
                    <a:pt x="1" y="2339"/>
                  </a:lnTo>
                  <a:lnTo>
                    <a:pt x="2340" y="3126"/>
                  </a:lnTo>
                  <a:lnTo>
                    <a:pt x="3125" y="785"/>
                  </a:lnTo>
                  <a:lnTo>
                    <a:pt x="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8763806" y="4365492"/>
              <a:ext cx="38578" cy="38578"/>
            </a:xfrm>
            <a:custGeom>
              <a:avLst/>
              <a:gdLst/>
              <a:ahLst/>
              <a:cxnLst/>
              <a:rect l="l" t="t" r="r" b="b"/>
              <a:pathLst>
                <a:path w="3125" h="3125" extrusionOk="0">
                  <a:moveTo>
                    <a:pt x="785" y="1"/>
                  </a:moveTo>
                  <a:lnTo>
                    <a:pt x="0" y="2340"/>
                  </a:lnTo>
                  <a:lnTo>
                    <a:pt x="2339" y="3125"/>
                  </a:lnTo>
                  <a:lnTo>
                    <a:pt x="3124"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8412801" y="4305619"/>
              <a:ext cx="38590" cy="38578"/>
            </a:xfrm>
            <a:custGeom>
              <a:avLst/>
              <a:gdLst/>
              <a:ahLst/>
              <a:cxnLst/>
              <a:rect l="l" t="t" r="r" b="b"/>
              <a:pathLst>
                <a:path w="3126" h="3125" extrusionOk="0">
                  <a:moveTo>
                    <a:pt x="787" y="1"/>
                  </a:moveTo>
                  <a:lnTo>
                    <a:pt x="0" y="2340"/>
                  </a:lnTo>
                  <a:lnTo>
                    <a:pt x="2341" y="3125"/>
                  </a:lnTo>
                  <a:lnTo>
                    <a:pt x="3126" y="786"/>
                  </a:lnTo>
                  <a:lnTo>
                    <a:pt x="7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8468415" y="4324309"/>
              <a:ext cx="38578" cy="38590"/>
            </a:xfrm>
            <a:custGeom>
              <a:avLst/>
              <a:gdLst/>
              <a:ahLst/>
              <a:cxnLst/>
              <a:rect l="l" t="t" r="r" b="b"/>
              <a:pathLst>
                <a:path w="3125" h="3126" extrusionOk="0">
                  <a:moveTo>
                    <a:pt x="785" y="0"/>
                  </a:moveTo>
                  <a:lnTo>
                    <a:pt x="0" y="2341"/>
                  </a:lnTo>
                  <a:lnTo>
                    <a:pt x="2339" y="3125"/>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8523992" y="4342963"/>
              <a:ext cx="38578" cy="38578"/>
            </a:xfrm>
            <a:custGeom>
              <a:avLst/>
              <a:gdLst/>
              <a:ahLst/>
              <a:cxnLst/>
              <a:rect l="l" t="t" r="r" b="b"/>
              <a:pathLst>
                <a:path w="3125" h="3125" extrusionOk="0">
                  <a:moveTo>
                    <a:pt x="785" y="1"/>
                  </a:moveTo>
                  <a:lnTo>
                    <a:pt x="1" y="2340"/>
                  </a:lnTo>
                  <a:lnTo>
                    <a:pt x="2340" y="3125"/>
                  </a:lnTo>
                  <a:lnTo>
                    <a:pt x="3125"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8579594" y="4361628"/>
              <a:ext cx="38578" cy="38590"/>
            </a:xfrm>
            <a:custGeom>
              <a:avLst/>
              <a:gdLst/>
              <a:ahLst/>
              <a:cxnLst/>
              <a:rect l="l" t="t" r="r" b="b"/>
              <a:pathLst>
                <a:path w="3125" h="3126" extrusionOk="0">
                  <a:moveTo>
                    <a:pt x="785" y="0"/>
                  </a:moveTo>
                  <a:lnTo>
                    <a:pt x="0" y="2341"/>
                  </a:lnTo>
                  <a:lnTo>
                    <a:pt x="2339" y="3126"/>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8635184" y="4380306"/>
              <a:ext cx="38578" cy="38578"/>
            </a:xfrm>
            <a:custGeom>
              <a:avLst/>
              <a:gdLst/>
              <a:ahLst/>
              <a:cxnLst/>
              <a:rect l="l" t="t" r="r" b="b"/>
              <a:pathLst>
                <a:path w="3125" h="3125" extrusionOk="0">
                  <a:moveTo>
                    <a:pt x="786" y="0"/>
                  </a:moveTo>
                  <a:lnTo>
                    <a:pt x="1" y="2339"/>
                  </a:lnTo>
                  <a:lnTo>
                    <a:pt x="2340" y="3124"/>
                  </a:lnTo>
                  <a:lnTo>
                    <a:pt x="3125" y="785"/>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8690749" y="4398910"/>
              <a:ext cx="38578" cy="38578"/>
            </a:xfrm>
            <a:custGeom>
              <a:avLst/>
              <a:gdLst/>
              <a:ahLst/>
              <a:cxnLst/>
              <a:rect l="l" t="t" r="r" b="b"/>
              <a:pathLst>
                <a:path w="3125" h="3125" extrusionOk="0">
                  <a:moveTo>
                    <a:pt x="786" y="1"/>
                  </a:moveTo>
                  <a:lnTo>
                    <a:pt x="1" y="2340"/>
                  </a:lnTo>
                  <a:lnTo>
                    <a:pt x="2340" y="3125"/>
                  </a:lnTo>
                  <a:lnTo>
                    <a:pt x="3125" y="786"/>
                  </a:lnTo>
                  <a:lnTo>
                    <a:pt x="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8746326" y="4417551"/>
              <a:ext cx="38578" cy="38578"/>
            </a:xfrm>
            <a:custGeom>
              <a:avLst/>
              <a:gdLst/>
              <a:ahLst/>
              <a:cxnLst/>
              <a:rect l="l" t="t" r="r" b="b"/>
              <a:pathLst>
                <a:path w="3125" h="3125" extrusionOk="0">
                  <a:moveTo>
                    <a:pt x="786" y="1"/>
                  </a:moveTo>
                  <a:lnTo>
                    <a:pt x="1" y="2340"/>
                  </a:lnTo>
                  <a:lnTo>
                    <a:pt x="2340" y="3125"/>
                  </a:lnTo>
                  <a:lnTo>
                    <a:pt x="3125" y="786"/>
                  </a:lnTo>
                  <a:lnTo>
                    <a:pt x="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8395382" y="4357764"/>
              <a:ext cx="38590" cy="38590"/>
            </a:xfrm>
            <a:custGeom>
              <a:avLst/>
              <a:gdLst/>
              <a:ahLst/>
              <a:cxnLst/>
              <a:rect l="l" t="t" r="r" b="b"/>
              <a:pathLst>
                <a:path w="3126" h="3126" extrusionOk="0">
                  <a:moveTo>
                    <a:pt x="785" y="1"/>
                  </a:moveTo>
                  <a:lnTo>
                    <a:pt x="0" y="2340"/>
                  </a:lnTo>
                  <a:lnTo>
                    <a:pt x="2339" y="3125"/>
                  </a:lnTo>
                  <a:lnTo>
                    <a:pt x="3126" y="786"/>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8450947" y="4376381"/>
              <a:ext cx="38578" cy="38578"/>
            </a:xfrm>
            <a:custGeom>
              <a:avLst/>
              <a:gdLst/>
              <a:ahLst/>
              <a:cxnLst/>
              <a:rect l="l" t="t" r="r" b="b"/>
              <a:pathLst>
                <a:path w="3125" h="3125" extrusionOk="0">
                  <a:moveTo>
                    <a:pt x="785" y="0"/>
                  </a:moveTo>
                  <a:lnTo>
                    <a:pt x="0" y="2339"/>
                  </a:lnTo>
                  <a:lnTo>
                    <a:pt x="2339" y="3124"/>
                  </a:lnTo>
                  <a:lnTo>
                    <a:pt x="3124"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8506524" y="4395022"/>
              <a:ext cx="38578" cy="38578"/>
            </a:xfrm>
            <a:custGeom>
              <a:avLst/>
              <a:gdLst/>
              <a:ahLst/>
              <a:cxnLst/>
              <a:rect l="l" t="t" r="r" b="b"/>
              <a:pathLst>
                <a:path w="3125" h="3125" extrusionOk="0">
                  <a:moveTo>
                    <a:pt x="785" y="1"/>
                  </a:moveTo>
                  <a:lnTo>
                    <a:pt x="0" y="2340"/>
                  </a:lnTo>
                  <a:lnTo>
                    <a:pt x="2340" y="3125"/>
                  </a:lnTo>
                  <a:lnTo>
                    <a:pt x="3124" y="785"/>
                  </a:lnTo>
                  <a:lnTo>
                    <a:pt x="7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8562138" y="4413724"/>
              <a:ext cx="38578" cy="38578"/>
            </a:xfrm>
            <a:custGeom>
              <a:avLst/>
              <a:gdLst/>
              <a:ahLst/>
              <a:cxnLst/>
              <a:rect l="l" t="t" r="r" b="b"/>
              <a:pathLst>
                <a:path w="3125" h="3125" extrusionOk="0">
                  <a:moveTo>
                    <a:pt x="785" y="0"/>
                  </a:moveTo>
                  <a:lnTo>
                    <a:pt x="1" y="2339"/>
                  </a:lnTo>
                  <a:lnTo>
                    <a:pt x="2340" y="3124"/>
                  </a:lnTo>
                  <a:lnTo>
                    <a:pt x="3125"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8617666" y="4432279"/>
              <a:ext cx="38578" cy="38578"/>
            </a:xfrm>
            <a:custGeom>
              <a:avLst/>
              <a:gdLst/>
              <a:ahLst/>
              <a:cxnLst/>
              <a:rect l="l" t="t" r="r" b="b"/>
              <a:pathLst>
                <a:path w="3125" h="3125" extrusionOk="0">
                  <a:moveTo>
                    <a:pt x="785" y="0"/>
                  </a:moveTo>
                  <a:lnTo>
                    <a:pt x="0" y="2339"/>
                  </a:lnTo>
                  <a:lnTo>
                    <a:pt x="2340" y="3124"/>
                  </a:lnTo>
                  <a:lnTo>
                    <a:pt x="3125" y="785"/>
                  </a:lnTo>
                  <a:lnTo>
                    <a:pt x="7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673280" y="4450969"/>
              <a:ext cx="38578" cy="38578"/>
            </a:xfrm>
            <a:custGeom>
              <a:avLst/>
              <a:gdLst/>
              <a:ahLst/>
              <a:cxnLst/>
              <a:rect l="l" t="t" r="r" b="b"/>
              <a:pathLst>
                <a:path w="3125" h="3125" extrusionOk="0">
                  <a:moveTo>
                    <a:pt x="785" y="1"/>
                  </a:moveTo>
                  <a:lnTo>
                    <a:pt x="1" y="2340"/>
                  </a:lnTo>
                  <a:lnTo>
                    <a:pt x="2340" y="3125"/>
                  </a:lnTo>
                  <a:lnTo>
                    <a:pt x="3125"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8728882" y="4469647"/>
              <a:ext cx="38578" cy="38578"/>
            </a:xfrm>
            <a:custGeom>
              <a:avLst/>
              <a:gdLst/>
              <a:ahLst/>
              <a:cxnLst/>
              <a:rect l="l" t="t" r="r" b="b"/>
              <a:pathLst>
                <a:path w="3125" h="3125" extrusionOk="0">
                  <a:moveTo>
                    <a:pt x="785" y="1"/>
                  </a:moveTo>
                  <a:lnTo>
                    <a:pt x="0" y="2340"/>
                  </a:lnTo>
                  <a:lnTo>
                    <a:pt x="2339" y="3125"/>
                  </a:lnTo>
                  <a:lnTo>
                    <a:pt x="3124" y="786"/>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8551015" y="4293830"/>
              <a:ext cx="36047" cy="25443"/>
            </a:xfrm>
            <a:custGeom>
              <a:avLst/>
              <a:gdLst/>
              <a:ahLst/>
              <a:cxnLst/>
              <a:rect l="l" t="t" r="r" b="b"/>
              <a:pathLst>
                <a:path w="2920" h="2061" extrusionOk="0">
                  <a:moveTo>
                    <a:pt x="2666" y="1"/>
                  </a:moveTo>
                  <a:lnTo>
                    <a:pt x="721" y="1524"/>
                  </a:lnTo>
                  <a:lnTo>
                    <a:pt x="382" y="664"/>
                  </a:lnTo>
                  <a:lnTo>
                    <a:pt x="0" y="814"/>
                  </a:lnTo>
                  <a:lnTo>
                    <a:pt x="440" y="1930"/>
                  </a:lnTo>
                  <a:cubicBezTo>
                    <a:pt x="463" y="1991"/>
                    <a:pt x="514" y="2036"/>
                    <a:pt x="576" y="2053"/>
                  </a:cubicBezTo>
                  <a:cubicBezTo>
                    <a:pt x="594" y="2057"/>
                    <a:pt x="612" y="2060"/>
                    <a:pt x="630" y="2060"/>
                  </a:cubicBezTo>
                  <a:cubicBezTo>
                    <a:pt x="676" y="2060"/>
                    <a:pt x="720" y="2045"/>
                    <a:pt x="757" y="2016"/>
                  </a:cubicBezTo>
                  <a:lnTo>
                    <a:pt x="2920" y="324"/>
                  </a:lnTo>
                  <a:lnTo>
                    <a:pt x="2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8462699" y="4378677"/>
              <a:ext cx="36072" cy="25418"/>
            </a:xfrm>
            <a:custGeom>
              <a:avLst/>
              <a:gdLst/>
              <a:ahLst/>
              <a:cxnLst/>
              <a:rect l="l" t="t" r="r" b="b"/>
              <a:pathLst>
                <a:path w="2922" h="2059" extrusionOk="0">
                  <a:moveTo>
                    <a:pt x="2668" y="0"/>
                  </a:moveTo>
                  <a:lnTo>
                    <a:pt x="722" y="1523"/>
                  </a:lnTo>
                  <a:lnTo>
                    <a:pt x="382" y="663"/>
                  </a:lnTo>
                  <a:lnTo>
                    <a:pt x="1" y="814"/>
                  </a:lnTo>
                  <a:lnTo>
                    <a:pt x="441" y="1929"/>
                  </a:lnTo>
                  <a:cubicBezTo>
                    <a:pt x="465" y="1989"/>
                    <a:pt x="516" y="2034"/>
                    <a:pt x="578" y="2051"/>
                  </a:cubicBezTo>
                  <a:cubicBezTo>
                    <a:pt x="595" y="2057"/>
                    <a:pt x="614" y="2058"/>
                    <a:pt x="632" y="2058"/>
                  </a:cubicBezTo>
                  <a:cubicBezTo>
                    <a:pt x="678" y="2058"/>
                    <a:pt x="722" y="2044"/>
                    <a:pt x="759" y="2016"/>
                  </a:cubicBezTo>
                  <a:lnTo>
                    <a:pt x="2922" y="323"/>
                  </a:lnTo>
                  <a:lnTo>
                    <a:pt x="2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8574076" y="4416415"/>
              <a:ext cx="36072" cy="25443"/>
            </a:xfrm>
            <a:custGeom>
              <a:avLst/>
              <a:gdLst/>
              <a:ahLst/>
              <a:cxnLst/>
              <a:rect l="l" t="t" r="r" b="b"/>
              <a:pathLst>
                <a:path w="2922" h="2061" extrusionOk="0">
                  <a:moveTo>
                    <a:pt x="2667" y="1"/>
                  </a:moveTo>
                  <a:lnTo>
                    <a:pt x="721" y="1524"/>
                  </a:lnTo>
                  <a:lnTo>
                    <a:pt x="382" y="663"/>
                  </a:lnTo>
                  <a:lnTo>
                    <a:pt x="0" y="814"/>
                  </a:lnTo>
                  <a:lnTo>
                    <a:pt x="440" y="1930"/>
                  </a:lnTo>
                  <a:cubicBezTo>
                    <a:pt x="464" y="1991"/>
                    <a:pt x="515" y="2036"/>
                    <a:pt x="578" y="2053"/>
                  </a:cubicBezTo>
                  <a:cubicBezTo>
                    <a:pt x="595" y="2057"/>
                    <a:pt x="613" y="2059"/>
                    <a:pt x="632" y="2059"/>
                  </a:cubicBezTo>
                  <a:lnTo>
                    <a:pt x="632" y="2060"/>
                  </a:lnTo>
                  <a:cubicBezTo>
                    <a:pt x="677" y="2060"/>
                    <a:pt x="721" y="2045"/>
                    <a:pt x="758" y="2016"/>
                  </a:cubicBezTo>
                  <a:lnTo>
                    <a:pt x="2921" y="324"/>
                  </a:lnTo>
                  <a:lnTo>
                    <a:pt x="2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8679959" y="4279522"/>
              <a:ext cx="36047" cy="25431"/>
            </a:xfrm>
            <a:custGeom>
              <a:avLst/>
              <a:gdLst/>
              <a:ahLst/>
              <a:cxnLst/>
              <a:rect l="l" t="t" r="r" b="b"/>
              <a:pathLst>
                <a:path w="2920" h="2060" extrusionOk="0">
                  <a:moveTo>
                    <a:pt x="2667" y="0"/>
                  </a:moveTo>
                  <a:lnTo>
                    <a:pt x="721" y="1523"/>
                  </a:lnTo>
                  <a:lnTo>
                    <a:pt x="382" y="663"/>
                  </a:lnTo>
                  <a:lnTo>
                    <a:pt x="0" y="813"/>
                  </a:lnTo>
                  <a:lnTo>
                    <a:pt x="440" y="1929"/>
                  </a:lnTo>
                  <a:cubicBezTo>
                    <a:pt x="463" y="1990"/>
                    <a:pt x="514" y="2035"/>
                    <a:pt x="577" y="2053"/>
                  </a:cubicBezTo>
                  <a:cubicBezTo>
                    <a:pt x="595" y="2057"/>
                    <a:pt x="612" y="2060"/>
                    <a:pt x="631" y="2060"/>
                  </a:cubicBezTo>
                  <a:cubicBezTo>
                    <a:pt x="676" y="2060"/>
                    <a:pt x="720" y="2044"/>
                    <a:pt x="757" y="2016"/>
                  </a:cubicBezTo>
                  <a:lnTo>
                    <a:pt x="2920" y="322"/>
                  </a:lnTo>
                  <a:lnTo>
                    <a:pt x="2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8417949" y="4102297"/>
              <a:ext cx="112623" cy="99291"/>
            </a:xfrm>
            <a:custGeom>
              <a:avLst/>
              <a:gdLst/>
              <a:ahLst/>
              <a:cxnLst/>
              <a:rect l="l" t="t" r="r" b="b"/>
              <a:pathLst>
                <a:path w="9123" h="8043" extrusionOk="0">
                  <a:moveTo>
                    <a:pt x="1147" y="1"/>
                  </a:moveTo>
                  <a:cubicBezTo>
                    <a:pt x="1147" y="1"/>
                    <a:pt x="1" y="3631"/>
                    <a:pt x="668" y="4212"/>
                  </a:cubicBezTo>
                  <a:lnTo>
                    <a:pt x="5295" y="7431"/>
                  </a:lnTo>
                  <a:cubicBezTo>
                    <a:pt x="5954" y="7881"/>
                    <a:pt x="6535" y="8043"/>
                    <a:pt x="7028" y="8043"/>
                  </a:cubicBezTo>
                  <a:cubicBezTo>
                    <a:pt x="8105" y="8043"/>
                    <a:pt x="8764" y="7270"/>
                    <a:pt x="8910" y="7036"/>
                  </a:cubicBezTo>
                  <a:cubicBezTo>
                    <a:pt x="9123" y="6694"/>
                    <a:pt x="9021" y="6303"/>
                    <a:pt x="8292" y="5574"/>
                  </a:cubicBezTo>
                  <a:lnTo>
                    <a:pt x="3780" y="1275"/>
                  </a:lnTo>
                  <a:cubicBezTo>
                    <a:pt x="2503" y="35"/>
                    <a:pt x="1147" y="1"/>
                    <a:pt x="1147"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8496401" y="4160281"/>
              <a:ext cx="26591" cy="29406"/>
            </a:xfrm>
            <a:custGeom>
              <a:avLst/>
              <a:gdLst/>
              <a:ahLst/>
              <a:cxnLst/>
              <a:rect l="l" t="t" r="r" b="b"/>
              <a:pathLst>
                <a:path w="2154" h="2382" extrusionOk="0">
                  <a:moveTo>
                    <a:pt x="636" y="0"/>
                  </a:moveTo>
                  <a:cubicBezTo>
                    <a:pt x="610" y="43"/>
                    <a:pt x="0" y="1062"/>
                    <a:pt x="1919" y="2382"/>
                  </a:cubicBezTo>
                  <a:lnTo>
                    <a:pt x="1920" y="2382"/>
                  </a:lnTo>
                  <a:lnTo>
                    <a:pt x="2153" y="2044"/>
                  </a:lnTo>
                  <a:cubicBezTo>
                    <a:pt x="582" y="964"/>
                    <a:pt x="982" y="223"/>
                    <a:pt x="986" y="216"/>
                  </a:cubicBezTo>
                  <a:lnTo>
                    <a:pt x="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6400356" y="2425611"/>
              <a:ext cx="310934" cy="298045"/>
            </a:xfrm>
            <a:custGeom>
              <a:avLst/>
              <a:gdLst/>
              <a:ahLst/>
              <a:cxnLst/>
              <a:rect l="l" t="t" r="r" b="b"/>
              <a:pathLst>
                <a:path w="25187" h="24143" extrusionOk="0">
                  <a:moveTo>
                    <a:pt x="4960" y="1"/>
                  </a:moveTo>
                  <a:cubicBezTo>
                    <a:pt x="3663" y="1"/>
                    <a:pt x="3036" y="1374"/>
                    <a:pt x="3994" y="2356"/>
                  </a:cubicBezTo>
                  <a:cubicBezTo>
                    <a:pt x="3772" y="2201"/>
                    <a:pt x="3543" y="2132"/>
                    <a:pt x="3324" y="2132"/>
                  </a:cubicBezTo>
                  <a:cubicBezTo>
                    <a:pt x="2192" y="2132"/>
                    <a:pt x="1310" y="3965"/>
                    <a:pt x="2975" y="5333"/>
                  </a:cubicBezTo>
                  <a:cubicBezTo>
                    <a:pt x="2763" y="5189"/>
                    <a:pt x="2506" y="5120"/>
                    <a:pt x="2245" y="5120"/>
                  </a:cubicBezTo>
                  <a:cubicBezTo>
                    <a:pt x="1157" y="5120"/>
                    <a:pt x="1" y="6319"/>
                    <a:pt x="1744" y="8328"/>
                  </a:cubicBezTo>
                  <a:cubicBezTo>
                    <a:pt x="1976" y="8577"/>
                    <a:pt x="3060" y="9672"/>
                    <a:pt x="3036" y="9672"/>
                  </a:cubicBezTo>
                  <a:cubicBezTo>
                    <a:pt x="3034" y="9672"/>
                    <a:pt x="3021" y="9661"/>
                    <a:pt x="2996" y="9639"/>
                  </a:cubicBezTo>
                  <a:cubicBezTo>
                    <a:pt x="2919" y="9581"/>
                    <a:pt x="2828" y="9554"/>
                    <a:pt x="2732" y="9554"/>
                  </a:cubicBezTo>
                  <a:cubicBezTo>
                    <a:pt x="2049" y="9554"/>
                    <a:pt x="1083" y="10927"/>
                    <a:pt x="2653" y="12617"/>
                  </a:cubicBezTo>
                  <a:cubicBezTo>
                    <a:pt x="2653" y="12617"/>
                    <a:pt x="9085" y="20594"/>
                    <a:pt x="13008" y="22279"/>
                  </a:cubicBezTo>
                  <a:cubicBezTo>
                    <a:pt x="13506" y="22492"/>
                    <a:pt x="16099" y="24143"/>
                    <a:pt x="18839" y="24143"/>
                  </a:cubicBezTo>
                  <a:cubicBezTo>
                    <a:pt x="20290" y="24143"/>
                    <a:pt x="21783" y="23680"/>
                    <a:pt x="23026" y="22296"/>
                  </a:cubicBezTo>
                  <a:lnTo>
                    <a:pt x="23025" y="22296"/>
                  </a:lnTo>
                  <a:cubicBezTo>
                    <a:pt x="25187" y="19888"/>
                    <a:pt x="24483" y="16551"/>
                    <a:pt x="23578" y="14276"/>
                  </a:cubicBezTo>
                  <a:cubicBezTo>
                    <a:pt x="22981" y="12769"/>
                    <a:pt x="21655" y="8320"/>
                    <a:pt x="16462" y="3049"/>
                  </a:cubicBezTo>
                  <a:cubicBezTo>
                    <a:pt x="16367" y="2972"/>
                    <a:pt x="16247" y="2920"/>
                    <a:pt x="16123" y="2920"/>
                  </a:cubicBezTo>
                  <a:cubicBezTo>
                    <a:pt x="16013" y="2920"/>
                    <a:pt x="15900" y="2961"/>
                    <a:pt x="15802" y="3062"/>
                  </a:cubicBezTo>
                  <a:cubicBezTo>
                    <a:pt x="14360" y="5470"/>
                    <a:pt x="18175" y="8540"/>
                    <a:pt x="17485" y="9438"/>
                  </a:cubicBezTo>
                  <a:cubicBezTo>
                    <a:pt x="17485" y="9438"/>
                    <a:pt x="7839" y="1356"/>
                    <a:pt x="6528" y="581"/>
                  </a:cubicBezTo>
                  <a:cubicBezTo>
                    <a:pt x="5949" y="169"/>
                    <a:pt x="5414" y="1"/>
                    <a:pt x="4960"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6436008" y="2544605"/>
              <a:ext cx="73984" cy="63700"/>
            </a:xfrm>
            <a:custGeom>
              <a:avLst/>
              <a:gdLst/>
              <a:ahLst/>
              <a:cxnLst/>
              <a:rect l="l" t="t" r="r" b="b"/>
              <a:pathLst>
                <a:path w="5993" h="5160" extrusionOk="0">
                  <a:moveTo>
                    <a:pt x="266" y="0"/>
                  </a:moveTo>
                  <a:lnTo>
                    <a:pt x="0" y="314"/>
                  </a:lnTo>
                  <a:lnTo>
                    <a:pt x="5727" y="5159"/>
                  </a:lnTo>
                  <a:lnTo>
                    <a:pt x="5993" y="4846"/>
                  </a:lnTo>
                  <a:lnTo>
                    <a:pt x="266"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6435255" y="2490336"/>
              <a:ext cx="94205" cy="86625"/>
            </a:xfrm>
            <a:custGeom>
              <a:avLst/>
              <a:gdLst/>
              <a:ahLst/>
              <a:cxnLst/>
              <a:rect l="l" t="t" r="r" b="b"/>
              <a:pathLst>
                <a:path w="7631" h="7017" extrusionOk="0">
                  <a:moveTo>
                    <a:pt x="277" y="0"/>
                  </a:moveTo>
                  <a:lnTo>
                    <a:pt x="0" y="304"/>
                  </a:lnTo>
                  <a:lnTo>
                    <a:pt x="7354" y="7016"/>
                  </a:lnTo>
                  <a:lnTo>
                    <a:pt x="7631" y="6712"/>
                  </a:lnTo>
                  <a:lnTo>
                    <a:pt x="277"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6448625" y="2452906"/>
              <a:ext cx="105895" cy="93180"/>
            </a:xfrm>
            <a:custGeom>
              <a:avLst/>
              <a:gdLst/>
              <a:ahLst/>
              <a:cxnLst/>
              <a:rect l="l" t="t" r="r" b="b"/>
              <a:pathLst>
                <a:path w="8578" h="7548" extrusionOk="0">
                  <a:moveTo>
                    <a:pt x="270" y="1"/>
                  </a:moveTo>
                  <a:lnTo>
                    <a:pt x="0" y="310"/>
                  </a:lnTo>
                  <a:lnTo>
                    <a:pt x="8308" y="7547"/>
                  </a:lnTo>
                  <a:lnTo>
                    <a:pt x="8577" y="7238"/>
                  </a:lnTo>
                  <a:lnTo>
                    <a:pt x="270"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6499400" y="2529914"/>
              <a:ext cx="67083" cy="90464"/>
            </a:xfrm>
            <a:custGeom>
              <a:avLst/>
              <a:gdLst/>
              <a:ahLst/>
              <a:cxnLst/>
              <a:rect l="l" t="t" r="r" b="b"/>
              <a:pathLst>
                <a:path w="5434" h="7328" extrusionOk="0">
                  <a:moveTo>
                    <a:pt x="5130" y="1"/>
                  </a:moveTo>
                  <a:cubicBezTo>
                    <a:pt x="2683" y="2697"/>
                    <a:pt x="1007" y="5037"/>
                    <a:pt x="1" y="7151"/>
                  </a:cubicBezTo>
                  <a:lnTo>
                    <a:pt x="372" y="7327"/>
                  </a:lnTo>
                  <a:cubicBezTo>
                    <a:pt x="1359" y="5249"/>
                    <a:pt x="3015" y="2943"/>
                    <a:pt x="5434" y="276"/>
                  </a:cubicBezTo>
                  <a:lnTo>
                    <a:pt x="5130"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6582198" y="2540766"/>
              <a:ext cx="37800" cy="100562"/>
            </a:xfrm>
            <a:custGeom>
              <a:avLst/>
              <a:gdLst/>
              <a:ahLst/>
              <a:cxnLst/>
              <a:rect l="l" t="t" r="r" b="b"/>
              <a:pathLst>
                <a:path w="3062" h="8146" extrusionOk="0">
                  <a:moveTo>
                    <a:pt x="2582" y="0"/>
                  </a:moveTo>
                  <a:cubicBezTo>
                    <a:pt x="2556" y="41"/>
                    <a:pt x="0" y="4176"/>
                    <a:pt x="2724" y="8146"/>
                  </a:cubicBezTo>
                  <a:lnTo>
                    <a:pt x="3062" y="7915"/>
                  </a:lnTo>
                  <a:cubicBezTo>
                    <a:pt x="494" y="4170"/>
                    <a:pt x="2904" y="259"/>
                    <a:pt x="2930" y="219"/>
                  </a:cubicBezTo>
                  <a:lnTo>
                    <a:pt x="2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6466130" y="3048022"/>
              <a:ext cx="763588" cy="565438"/>
            </a:xfrm>
            <a:custGeom>
              <a:avLst/>
              <a:gdLst/>
              <a:ahLst/>
              <a:cxnLst/>
              <a:rect l="l" t="t" r="r" b="b"/>
              <a:pathLst>
                <a:path w="61854" h="45803" extrusionOk="0">
                  <a:moveTo>
                    <a:pt x="9343" y="0"/>
                  </a:moveTo>
                  <a:cubicBezTo>
                    <a:pt x="3994" y="0"/>
                    <a:pt x="1" y="3607"/>
                    <a:pt x="188" y="10240"/>
                  </a:cubicBezTo>
                  <a:cubicBezTo>
                    <a:pt x="273" y="13281"/>
                    <a:pt x="1739" y="16200"/>
                    <a:pt x="4007" y="18379"/>
                  </a:cubicBezTo>
                  <a:lnTo>
                    <a:pt x="4150" y="18517"/>
                  </a:lnTo>
                  <a:cubicBezTo>
                    <a:pt x="4592" y="18925"/>
                    <a:pt x="4982" y="19245"/>
                    <a:pt x="5380" y="19533"/>
                  </a:cubicBezTo>
                  <a:lnTo>
                    <a:pt x="38011" y="41648"/>
                  </a:lnTo>
                  <a:cubicBezTo>
                    <a:pt x="39757" y="43269"/>
                    <a:pt x="41791" y="44427"/>
                    <a:pt x="44042" y="45080"/>
                  </a:cubicBezTo>
                  <a:cubicBezTo>
                    <a:pt x="45692" y="45558"/>
                    <a:pt x="47302" y="45802"/>
                    <a:pt x="48830" y="45802"/>
                  </a:cubicBezTo>
                  <a:cubicBezTo>
                    <a:pt x="53198" y="45802"/>
                    <a:pt x="56898" y="43808"/>
                    <a:pt x="58962" y="39596"/>
                  </a:cubicBezTo>
                  <a:cubicBezTo>
                    <a:pt x="61853" y="33698"/>
                    <a:pt x="59489" y="28400"/>
                    <a:pt x="54284" y="24183"/>
                  </a:cubicBezTo>
                  <a:lnTo>
                    <a:pt x="54196" y="24113"/>
                  </a:lnTo>
                  <a:cubicBezTo>
                    <a:pt x="53638" y="23672"/>
                    <a:pt x="53097" y="23297"/>
                    <a:pt x="52558" y="22972"/>
                  </a:cubicBezTo>
                  <a:lnTo>
                    <a:pt x="17849" y="2945"/>
                  </a:lnTo>
                  <a:lnTo>
                    <a:pt x="17836" y="2958"/>
                  </a:lnTo>
                  <a:lnTo>
                    <a:pt x="17426" y="2659"/>
                  </a:lnTo>
                  <a:cubicBezTo>
                    <a:pt x="16339" y="1846"/>
                    <a:pt x="15156" y="1220"/>
                    <a:pt x="13911" y="799"/>
                  </a:cubicBezTo>
                  <a:cubicBezTo>
                    <a:pt x="12327" y="263"/>
                    <a:pt x="10785" y="0"/>
                    <a:pt x="9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6522213" y="2683659"/>
              <a:ext cx="177928" cy="71379"/>
            </a:xfrm>
            <a:custGeom>
              <a:avLst/>
              <a:gdLst/>
              <a:ahLst/>
              <a:cxnLst/>
              <a:rect l="l" t="t" r="r" b="b"/>
              <a:pathLst>
                <a:path w="14413" h="5782" extrusionOk="0">
                  <a:moveTo>
                    <a:pt x="274" y="0"/>
                  </a:moveTo>
                  <a:lnTo>
                    <a:pt x="1" y="5008"/>
                  </a:lnTo>
                  <a:lnTo>
                    <a:pt x="14139" y="5781"/>
                  </a:lnTo>
                  <a:lnTo>
                    <a:pt x="14413" y="774"/>
                  </a:lnTo>
                  <a:lnTo>
                    <a:pt x="14413" y="774"/>
                  </a:lnTo>
                  <a:cubicBezTo>
                    <a:pt x="13457" y="1199"/>
                    <a:pt x="11779" y="1368"/>
                    <a:pt x="9899" y="1368"/>
                  </a:cubicBezTo>
                  <a:cubicBezTo>
                    <a:pt x="6059" y="1368"/>
                    <a:pt x="1375" y="663"/>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6465562" y="2741359"/>
              <a:ext cx="284305" cy="557080"/>
            </a:xfrm>
            <a:custGeom>
              <a:avLst/>
              <a:gdLst/>
              <a:ahLst/>
              <a:cxnLst/>
              <a:rect l="l" t="t" r="r" b="b"/>
              <a:pathLst>
                <a:path w="23030" h="45126" extrusionOk="0">
                  <a:moveTo>
                    <a:pt x="4588" y="0"/>
                  </a:moveTo>
                  <a:cubicBezTo>
                    <a:pt x="357" y="1320"/>
                    <a:pt x="1040" y="21539"/>
                    <a:pt x="93" y="34244"/>
                  </a:cubicBezTo>
                  <a:cubicBezTo>
                    <a:pt x="0" y="41165"/>
                    <a:pt x="5074" y="45125"/>
                    <a:pt x="10330" y="45125"/>
                  </a:cubicBezTo>
                  <a:cubicBezTo>
                    <a:pt x="15956" y="45125"/>
                    <a:pt x="21791" y="40591"/>
                    <a:pt x="21730" y="30298"/>
                  </a:cubicBezTo>
                  <a:cubicBezTo>
                    <a:pt x="21418" y="18645"/>
                    <a:pt x="23030" y="2317"/>
                    <a:pt x="18779" y="227"/>
                  </a:cubicBezTo>
                  <a:lnTo>
                    <a:pt x="45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6520584" y="2739397"/>
              <a:ext cx="178175" cy="23591"/>
            </a:xfrm>
            <a:custGeom>
              <a:avLst/>
              <a:gdLst/>
              <a:ahLst/>
              <a:cxnLst/>
              <a:rect l="l" t="t" r="r" b="b"/>
              <a:pathLst>
                <a:path w="14433" h="1911" extrusionOk="0">
                  <a:moveTo>
                    <a:pt x="262" y="0"/>
                  </a:moveTo>
                  <a:lnTo>
                    <a:pt x="1" y="317"/>
                  </a:lnTo>
                  <a:cubicBezTo>
                    <a:pt x="1213" y="1319"/>
                    <a:pt x="4430" y="1911"/>
                    <a:pt x="7628" y="1911"/>
                  </a:cubicBezTo>
                  <a:cubicBezTo>
                    <a:pt x="10307" y="1911"/>
                    <a:pt x="12972" y="1495"/>
                    <a:pt x="14433" y="559"/>
                  </a:cubicBezTo>
                  <a:lnTo>
                    <a:pt x="14211" y="213"/>
                  </a:lnTo>
                  <a:cubicBezTo>
                    <a:pt x="12828" y="1100"/>
                    <a:pt x="10230" y="1494"/>
                    <a:pt x="7618" y="1494"/>
                  </a:cubicBezTo>
                  <a:cubicBezTo>
                    <a:pt x="4518" y="1494"/>
                    <a:pt x="1398" y="94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6699833" y="3109747"/>
              <a:ext cx="37739" cy="25394"/>
            </a:xfrm>
            <a:custGeom>
              <a:avLst/>
              <a:gdLst/>
              <a:ahLst/>
              <a:cxnLst/>
              <a:rect l="l" t="t" r="r" b="b"/>
              <a:pathLst>
                <a:path w="3057" h="2057" extrusionOk="0">
                  <a:moveTo>
                    <a:pt x="2837" y="1"/>
                  </a:moveTo>
                  <a:cubicBezTo>
                    <a:pt x="2818" y="1"/>
                    <a:pt x="2798" y="4"/>
                    <a:pt x="2778" y="10"/>
                  </a:cubicBezTo>
                  <a:cubicBezTo>
                    <a:pt x="92" y="813"/>
                    <a:pt x="33" y="853"/>
                    <a:pt x="1" y="874"/>
                  </a:cubicBezTo>
                  <a:lnTo>
                    <a:pt x="205" y="1229"/>
                  </a:lnTo>
                  <a:cubicBezTo>
                    <a:pt x="309" y="1185"/>
                    <a:pt x="1427" y="845"/>
                    <a:pt x="2361" y="563"/>
                  </a:cubicBezTo>
                  <a:lnTo>
                    <a:pt x="2361" y="563"/>
                  </a:lnTo>
                  <a:lnTo>
                    <a:pt x="1536" y="1832"/>
                  </a:lnTo>
                  <a:lnTo>
                    <a:pt x="1880" y="2057"/>
                  </a:lnTo>
                  <a:lnTo>
                    <a:pt x="3010" y="318"/>
                  </a:lnTo>
                  <a:cubicBezTo>
                    <a:pt x="3057" y="246"/>
                    <a:pt x="3054" y="152"/>
                    <a:pt x="3001" y="84"/>
                  </a:cubicBezTo>
                  <a:cubicBezTo>
                    <a:pt x="2962" y="31"/>
                    <a:pt x="2900"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6725190" y="3418569"/>
              <a:ext cx="158831" cy="109932"/>
            </a:xfrm>
            <a:custGeom>
              <a:avLst/>
              <a:gdLst/>
              <a:ahLst/>
              <a:cxnLst/>
              <a:rect l="l" t="t" r="r" b="b"/>
              <a:pathLst>
                <a:path w="12866" h="8905" extrusionOk="0">
                  <a:moveTo>
                    <a:pt x="230" y="0"/>
                  </a:moveTo>
                  <a:lnTo>
                    <a:pt x="1" y="341"/>
                  </a:lnTo>
                  <a:lnTo>
                    <a:pt x="12636" y="8904"/>
                  </a:lnTo>
                  <a:lnTo>
                    <a:pt x="12866" y="8565"/>
                  </a:lnTo>
                  <a:lnTo>
                    <a:pt x="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298312" y="2268818"/>
              <a:ext cx="420150" cy="482480"/>
            </a:xfrm>
            <a:custGeom>
              <a:avLst/>
              <a:gdLst/>
              <a:ahLst/>
              <a:cxnLst/>
              <a:rect l="l" t="t" r="r" b="b"/>
              <a:pathLst>
                <a:path w="34034" h="39083" extrusionOk="0">
                  <a:moveTo>
                    <a:pt x="18604" y="0"/>
                  </a:moveTo>
                  <a:cubicBezTo>
                    <a:pt x="18580" y="0"/>
                    <a:pt x="18556" y="13"/>
                    <a:pt x="18542" y="35"/>
                  </a:cubicBezTo>
                  <a:lnTo>
                    <a:pt x="22" y="29240"/>
                  </a:lnTo>
                  <a:cubicBezTo>
                    <a:pt x="1" y="29274"/>
                    <a:pt x="11" y="29318"/>
                    <a:pt x="45" y="29340"/>
                  </a:cubicBezTo>
                  <a:lnTo>
                    <a:pt x="15391" y="39072"/>
                  </a:lnTo>
                  <a:cubicBezTo>
                    <a:pt x="15403" y="39079"/>
                    <a:pt x="15417" y="39083"/>
                    <a:pt x="15430" y="39083"/>
                  </a:cubicBezTo>
                  <a:cubicBezTo>
                    <a:pt x="15454" y="39083"/>
                    <a:pt x="15478" y="39071"/>
                    <a:pt x="15492" y="39049"/>
                  </a:cubicBezTo>
                  <a:lnTo>
                    <a:pt x="34012" y="9844"/>
                  </a:lnTo>
                  <a:cubicBezTo>
                    <a:pt x="34033" y="9810"/>
                    <a:pt x="34023" y="9764"/>
                    <a:pt x="33989" y="9743"/>
                  </a:cubicBezTo>
                  <a:lnTo>
                    <a:pt x="18643" y="12"/>
                  </a:lnTo>
                  <a:cubicBezTo>
                    <a:pt x="18631" y="4"/>
                    <a:pt x="18617" y="0"/>
                    <a:pt x="18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6343483" y="2327925"/>
              <a:ext cx="329821" cy="364276"/>
            </a:xfrm>
            <a:custGeom>
              <a:avLst/>
              <a:gdLst/>
              <a:ahLst/>
              <a:cxnLst/>
              <a:rect l="l" t="t" r="r" b="b"/>
              <a:pathLst>
                <a:path w="26717" h="29508" extrusionOk="0">
                  <a:moveTo>
                    <a:pt x="13330" y="0"/>
                  </a:moveTo>
                  <a:lnTo>
                    <a:pt x="1" y="21018"/>
                  </a:lnTo>
                  <a:lnTo>
                    <a:pt x="13387" y="29507"/>
                  </a:lnTo>
                  <a:lnTo>
                    <a:pt x="26716" y="8488"/>
                  </a:lnTo>
                  <a:lnTo>
                    <a:pt x="133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6584136" y="2342443"/>
              <a:ext cx="42380" cy="29455"/>
            </a:xfrm>
            <a:custGeom>
              <a:avLst/>
              <a:gdLst/>
              <a:ahLst/>
              <a:cxnLst/>
              <a:rect l="l" t="t" r="r" b="b"/>
              <a:pathLst>
                <a:path w="3433" h="2386" extrusionOk="0">
                  <a:moveTo>
                    <a:pt x="221" y="1"/>
                  </a:moveTo>
                  <a:lnTo>
                    <a:pt x="1" y="349"/>
                  </a:lnTo>
                  <a:lnTo>
                    <a:pt x="3213" y="2385"/>
                  </a:lnTo>
                  <a:lnTo>
                    <a:pt x="3433" y="2038"/>
                  </a:lnTo>
                  <a:lnTo>
                    <a:pt x="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6390591" y="2646365"/>
              <a:ext cx="37702" cy="37566"/>
            </a:xfrm>
            <a:custGeom>
              <a:avLst/>
              <a:gdLst/>
              <a:ahLst/>
              <a:cxnLst/>
              <a:rect l="l" t="t" r="r" b="b"/>
              <a:pathLst>
                <a:path w="3054" h="3043" extrusionOk="0">
                  <a:moveTo>
                    <a:pt x="1578" y="0"/>
                  </a:moveTo>
                  <a:cubicBezTo>
                    <a:pt x="1466" y="0"/>
                    <a:pt x="1353" y="12"/>
                    <a:pt x="1241" y="38"/>
                  </a:cubicBezTo>
                  <a:cubicBezTo>
                    <a:pt x="845" y="126"/>
                    <a:pt x="507" y="364"/>
                    <a:pt x="290" y="708"/>
                  </a:cubicBezTo>
                  <a:cubicBezTo>
                    <a:pt x="71" y="1050"/>
                    <a:pt x="0" y="1457"/>
                    <a:pt x="90" y="1854"/>
                  </a:cubicBezTo>
                  <a:cubicBezTo>
                    <a:pt x="178" y="2250"/>
                    <a:pt x="416" y="2588"/>
                    <a:pt x="758" y="2805"/>
                  </a:cubicBezTo>
                  <a:cubicBezTo>
                    <a:pt x="1011" y="2966"/>
                    <a:pt x="1292" y="3042"/>
                    <a:pt x="1571" y="3042"/>
                  </a:cubicBezTo>
                  <a:lnTo>
                    <a:pt x="1570" y="3041"/>
                  </a:lnTo>
                  <a:cubicBezTo>
                    <a:pt x="2074" y="3041"/>
                    <a:pt x="2568" y="2791"/>
                    <a:pt x="2857" y="2336"/>
                  </a:cubicBezTo>
                  <a:cubicBezTo>
                    <a:pt x="2948" y="2192"/>
                    <a:pt x="3014" y="2038"/>
                    <a:pt x="3053" y="1876"/>
                  </a:cubicBezTo>
                  <a:lnTo>
                    <a:pt x="2653" y="1781"/>
                  </a:lnTo>
                  <a:cubicBezTo>
                    <a:pt x="2625" y="1898"/>
                    <a:pt x="2578" y="2012"/>
                    <a:pt x="2511" y="2117"/>
                  </a:cubicBezTo>
                  <a:cubicBezTo>
                    <a:pt x="2300" y="2449"/>
                    <a:pt x="1939" y="2632"/>
                    <a:pt x="1571" y="2632"/>
                  </a:cubicBezTo>
                  <a:cubicBezTo>
                    <a:pt x="1367" y="2632"/>
                    <a:pt x="1162" y="2576"/>
                    <a:pt x="978" y="2459"/>
                  </a:cubicBezTo>
                  <a:cubicBezTo>
                    <a:pt x="462" y="2131"/>
                    <a:pt x="308" y="1444"/>
                    <a:pt x="636" y="928"/>
                  </a:cubicBezTo>
                  <a:cubicBezTo>
                    <a:pt x="794" y="676"/>
                    <a:pt x="1041" y="503"/>
                    <a:pt x="1330" y="438"/>
                  </a:cubicBezTo>
                  <a:cubicBezTo>
                    <a:pt x="1412" y="420"/>
                    <a:pt x="1494" y="411"/>
                    <a:pt x="1576" y="411"/>
                  </a:cubicBezTo>
                  <a:cubicBezTo>
                    <a:pt x="1784" y="411"/>
                    <a:pt x="1988" y="470"/>
                    <a:pt x="2168" y="584"/>
                  </a:cubicBezTo>
                  <a:cubicBezTo>
                    <a:pt x="2261" y="642"/>
                    <a:pt x="2344" y="715"/>
                    <a:pt x="2415" y="797"/>
                  </a:cubicBezTo>
                  <a:lnTo>
                    <a:pt x="2727" y="529"/>
                  </a:lnTo>
                  <a:cubicBezTo>
                    <a:pt x="2629" y="415"/>
                    <a:pt x="2514" y="317"/>
                    <a:pt x="2388" y="238"/>
                  </a:cubicBezTo>
                  <a:cubicBezTo>
                    <a:pt x="2141" y="81"/>
                    <a:pt x="1863" y="0"/>
                    <a:pt x="1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004675" y="2402156"/>
              <a:ext cx="255146" cy="339204"/>
            </a:xfrm>
            <a:custGeom>
              <a:avLst/>
              <a:gdLst/>
              <a:ahLst/>
              <a:cxnLst/>
              <a:rect l="l" t="t" r="r" b="b"/>
              <a:pathLst>
                <a:path w="20668" h="27477" extrusionOk="0">
                  <a:moveTo>
                    <a:pt x="14340" y="1"/>
                  </a:moveTo>
                  <a:cubicBezTo>
                    <a:pt x="13784" y="1"/>
                    <a:pt x="13128" y="309"/>
                    <a:pt x="12529" y="1085"/>
                  </a:cubicBezTo>
                  <a:cubicBezTo>
                    <a:pt x="11500" y="2208"/>
                    <a:pt x="4625" y="12748"/>
                    <a:pt x="4625" y="12748"/>
                  </a:cubicBezTo>
                  <a:cubicBezTo>
                    <a:pt x="3703" y="12090"/>
                    <a:pt x="6460" y="8043"/>
                    <a:pt x="4379" y="6158"/>
                  </a:cubicBezTo>
                  <a:cubicBezTo>
                    <a:pt x="4302" y="6116"/>
                    <a:pt x="4227" y="6098"/>
                    <a:pt x="4155" y="6098"/>
                  </a:cubicBezTo>
                  <a:cubicBezTo>
                    <a:pt x="3983" y="6098"/>
                    <a:pt x="3834" y="6203"/>
                    <a:pt x="3743" y="6339"/>
                  </a:cubicBezTo>
                  <a:cubicBezTo>
                    <a:pt x="310" y="12893"/>
                    <a:pt x="335" y="17534"/>
                    <a:pt x="202" y="19150"/>
                  </a:cubicBezTo>
                  <a:cubicBezTo>
                    <a:pt x="0" y="21591"/>
                    <a:pt x="297" y="24989"/>
                    <a:pt x="3066" y="26661"/>
                  </a:cubicBezTo>
                  <a:cubicBezTo>
                    <a:pt x="4029" y="27243"/>
                    <a:pt x="4982" y="27477"/>
                    <a:pt x="5891" y="27477"/>
                  </a:cubicBezTo>
                  <a:cubicBezTo>
                    <a:pt x="9323" y="27477"/>
                    <a:pt x="12144" y="24152"/>
                    <a:pt x="12644" y="23730"/>
                  </a:cubicBezTo>
                  <a:cubicBezTo>
                    <a:pt x="15909" y="20976"/>
                    <a:pt x="19739" y="11472"/>
                    <a:pt x="19739" y="11472"/>
                  </a:cubicBezTo>
                  <a:cubicBezTo>
                    <a:pt x="20667" y="9567"/>
                    <a:pt x="19624" y="8541"/>
                    <a:pt x="18943" y="8541"/>
                  </a:cubicBezTo>
                  <a:cubicBezTo>
                    <a:pt x="18778" y="8541"/>
                    <a:pt x="18634" y="8601"/>
                    <a:pt x="18544" y="8723"/>
                  </a:cubicBezTo>
                  <a:cubicBezTo>
                    <a:pt x="18526" y="8752"/>
                    <a:pt x="18517" y="8766"/>
                    <a:pt x="18515" y="8766"/>
                  </a:cubicBezTo>
                  <a:cubicBezTo>
                    <a:pt x="18496" y="8766"/>
                    <a:pt x="19212" y="7410"/>
                    <a:pt x="19360" y="7105"/>
                  </a:cubicBezTo>
                  <a:cubicBezTo>
                    <a:pt x="20296" y="5006"/>
                    <a:pt x="19338" y="4116"/>
                    <a:pt x="18389" y="4116"/>
                  </a:cubicBezTo>
                  <a:cubicBezTo>
                    <a:pt x="17976" y="4116"/>
                    <a:pt x="17564" y="4285"/>
                    <a:pt x="17311" y="4597"/>
                  </a:cubicBezTo>
                  <a:cubicBezTo>
                    <a:pt x="18394" y="2973"/>
                    <a:pt x="17364" y="1591"/>
                    <a:pt x="16356" y="1591"/>
                  </a:cubicBezTo>
                  <a:cubicBezTo>
                    <a:pt x="16036" y="1591"/>
                    <a:pt x="15717" y="1731"/>
                    <a:pt x="15470" y="2046"/>
                  </a:cubicBezTo>
                  <a:cubicBezTo>
                    <a:pt x="16016" y="991"/>
                    <a:pt x="15338" y="1"/>
                    <a:pt x="14340"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181678" y="2510570"/>
              <a:ext cx="54417" cy="80613"/>
            </a:xfrm>
            <a:custGeom>
              <a:avLst/>
              <a:gdLst/>
              <a:ahLst/>
              <a:cxnLst/>
              <a:rect l="l" t="t" r="r" b="b"/>
              <a:pathLst>
                <a:path w="4408" h="6530" extrusionOk="0">
                  <a:moveTo>
                    <a:pt x="4063" y="1"/>
                  </a:moveTo>
                  <a:lnTo>
                    <a:pt x="1" y="6307"/>
                  </a:lnTo>
                  <a:lnTo>
                    <a:pt x="346" y="6530"/>
                  </a:lnTo>
                  <a:lnTo>
                    <a:pt x="4408" y="222"/>
                  </a:lnTo>
                  <a:lnTo>
                    <a:pt x="4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8153840" y="2458412"/>
              <a:ext cx="67132" cy="108278"/>
            </a:xfrm>
            <a:custGeom>
              <a:avLst/>
              <a:gdLst/>
              <a:ahLst/>
              <a:cxnLst/>
              <a:rect l="l" t="t" r="r" b="b"/>
              <a:pathLst>
                <a:path w="5438" h="8771" extrusionOk="0">
                  <a:moveTo>
                    <a:pt x="5085" y="0"/>
                  </a:moveTo>
                  <a:lnTo>
                    <a:pt x="0" y="8560"/>
                  </a:lnTo>
                  <a:lnTo>
                    <a:pt x="352" y="8770"/>
                  </a:lnTo>
                  <a:lnTo>
                    <a:pt x="5438" y="209"/>
                  </a:lnTo>
                  <a:lnTo>
                    <a:pt x="5085"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8120842" y="2426278"/>
              <a:ext cx="76329" cy="118092"/>
            </a:xfrm>
            <a:custGeom>
              <a:avLst/>
              <a:gdLst/>
              <a:ahLst/>
              <a:cxnLst/>
              <a:rect l="l" t="t" r="r" b="b"/>
              <a:pathLst>
                <a:path w="6183" h="9566" extrusionOk="0">
                  <a:moveTo>
                    <a:pt x="5834" y="0"/>
                  </a:moveTo>
                  <a:lnTo>
                    <a:pt x="1" y="9347"/>
                  </a:lnTo>
                  <a:lnTo>
                    <a:pt x="348" y="9565"/>
                  </a:lnTo>
                  <a:lnTo>
                    <a:pt x="6182" y="217"/>
                  </a:lnTo>
                  <a:lnTo>
                    <a:pt x="5834"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8106768" y="2532285"/>
              <a:ext cx="88884" cy="69453"/>
            </a:xfrm>
            <a:custGeom>
              <a:avLst/>
              <a:gdLst/>
              <a:ahLst/>
              <a:cxnLst/>
              <a:rect l="l" t="t" r="r" b="b"/>
              <a:pathLst>
                <a:path w="7200" h="5626" extrusionOk="0">
                  <a:moveTo>
                    <a:pt x="211" y="0"/>
                  </a:moveTo>
                  <a:lnTo>
                    <a:pt x="1" y="352"/>
                  </a:lnTo>
                  <a:cubicBezTo>
                    <a:pt x="3092" y="2200"/>
                    <a:pt x="5348" y="3926"/>
                    <a:pt x="6896" y="5625"/>
                  </a:cubicBezTo>
                  <a:lnTo>
                    <a:pt x="7200" y="5350"/>
                  </a:lnTo>
                  <a:cubicBezTo>
                    <a:pt x="5623" y="3620"/>
                    <a:pt x="3338" y="187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8060092" y="2557604"/>
              <a:ext cx="48812" cy="96735"/>
            </a:xfrm>
            <a:custGeom>
              <a:avLst/>
              <a:gdLst/>
              <a:ahLst/>
              <a:cxnLst/>
              <a:rect l="l" t="t" r="r" b="b"/>
              <a:pathLst>
                <a:path w="3954" h="7836" extrusionOk="0">
                  <a:moveTo>
                    <a:pt x="269" y="0"/>
                  </a:moveTo>
                  <a:lnTo>
                    <a:pt x="1" y="311"/>
                  </a:lnTo>
                  <a:cubicBezTo>
                    <a:pt x="36" y="341"/>
                    <a:pt x="3480" y="3383"/>
                    <a:pt x="2113" y="7712"/>
                  </a:cubicBezTo>
                  <a:lnTo>
                    <a:pt x="2505" y="7835"/>
                  </a:lnTo>
                  <a:cubicBezTo>
                    <a:pt x="3954" y="3245"/>
                    <a:pt x="306" y="33"/>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7473519" y="3048022"/>
              <a:ext cx="763575" cy="565438"/>
            </a:xfrm>
            <a:custGeom>
              <a:avLst/>
              <a:gdLst/>
              <a:ahLst/>
              <a:cxnLst/>
              <a:rect l="l" t="t" r="r" b="b"/>
              <a:pathLst>
                <a:path w="61853" h="45803" extrusionOk="0">
                  <a:moveTo>
                    <a:pt x="52510" y="0"/>
                  </a:moveTo>
                  <a:cubicBezTo>
                    <a:pt x="51068" y="0"/>
                    <a:pt x="49526" y="263"/>
                    <a:pt x="47942" y="799"/>
                  </a:cubicBezTo>
                  <a:cubicBezTo>
                    <a:pt x="46697" y="1220"/>
                    <a:pt x="45514" y="1846"/>
                    <a:pt x="44427" y="2659"/>
                  </a:cubicBezTo>
                  <a:lnTo>
                    <a:pt x="44018" y="2958"/>
                  </a:lnTo>
                  <a:lnTo>
                    <a:pt x="44006" y="2945"/>
                  </a:lnTo>
                  <a:lnTo>
                    <a:pt x="9296" y="22972"/>
                  </a:lnTo>
                  <a:cubicBezTo>
                    <a:pt x="8756" y="23297"/>
                    <a:pt x="8216" y="23672"/>
                    <a:pt x="7658" y="24113"/>
                  </a:cubicBezTo>
                  <a:lnTo>
                    <a:pt x="7570" y="24183"/>
                  </a:lnTo>
                  <a:cubicBezTo>
                    <a:pt x="2366" y="28400"/>
                    <a:pt x="1" y="33698"/>
                    <a:pt x="2891" y="39596"/>
                  </a:cubicBezTo>
                  <a:cubicBezTo>
                    <a:pt x="4955" y="43808"/>
                    <a:pt x="8655" y="45802"/>
                    <a:pt x="13023" y="45802"/>
                  </a:cubicBezTo>
                  <a:cubicBezTo>
                    <a:pt x="14551" y="45802"/>
                    <a:pt x="16161" y="45558"/>
                    <a:pt x="17811" y="45080"/>
                  </a:cubicBezTo>
                  <a:cubicBezTo>
                    <a:pt x="20064" y="44427"/>
                    <a:pt x="22098" y="43269"/>
                    <a:pt x="23844" y="41648"/>
                  </a:cubicBezTo>
                  <a:lnTo>
                    <a:pt x="56475" y="19533"/>
                  </a:lnTo>
                  <a:cubicBezTo>
                    <a:pt x="56872" y="19245"/>
                    <a:pt x="57263" y="18925"/>
                    <a:pt x="57703" y="18517"/>
                  </a:cubicBezTo>
                  <a:lnTo>
                    <a:pt x="57846" y="18379"/>
                  </a:lnTo>
                  <a:cubicBezTo>
                    <a:pt x="60115" y="16200"/>
                    <a:pt x="61582" y="13281"/>
                    <a:pt x="61667" y="10240"/>
                  </a:cubicBezTo>
                  <a:cubicBezTo>
                    <a:pt x="61852" y="3607"/>
                    <a:pt x="57860" y="0"/>
                    <a:pt x="5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8003095" y="2683659"/>
              <a:ext cx="177928" cy="71379"/>
            </a:xfrm>
            <a:custGeom>
              <a:avLst/>
              <a:gdLst/>
              <a:ahLst/>
              <a:cxnLst/>
              <a:rect l="l" t="t" r="r" b="b"/>
              <a:pathLst>
                <a:path w="14413" h="5782" extrusionOk="0">
                  <a:moveTo>
                    <a:pt x="14139" y="0"/>
                  </a:moveTo>
                  <a:cubicBezTo>
                    <a:pt x="13038" y="663"/>
                    <a:pt x="8354" y="1368"/>
                    <a:pt x="4514" y="1368"/>
                  </a:cubicBezTo>
                  <a:cubicBezTo>
                    <a:pt x="2634" y="1368"/>
                    <a:pt x="956" y="1199"/>
                    <a:pt x="1" y="774"/>
                  </a:cubicBezTo>
                  <a:lnTo>
                    <a:pt x="1" y="774"/>
                  </a:lnTo>
                  <a:lnTo>
                    <a:pt x="273" y="5781"/>
                  </a:lnTo>
                  <a:lnTo>
                    <a:pt x="14413" y="5008"/>
                  </a:lnTo>
                  <a:lnTo>
                    <a:pt x="14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7953369" y="2741359"/>
              <a:ext cx="284305" cy="557080"/>
            </a:xfrm>
            <a:custGeom>
              <a:avLst/>
              <a:gdLst/>
              <a:ahLst/>
              <a:cxnLst/>
              <a:rect l="l" t="t" r="r" b="b"/>
              <a:pathLst>
                <a:path w="23030" h="45126" extrusionOk="0">
                  <a:moveTo>
                    <a:pt x="18442" y="0"/>
                  </a:moveTo>
                  <a:lnTo>
                    <a:pt x="4251" y="227"/>
                  </a:lnTo>
                  <a:cubicBezTo>
                    <a:pt x="0" y="2317"/>
                    <a:pt x="1613" y="18645"/>
                    <a:pt x="1299" y="30298"/>
                  </a:cubicBezTo>
                  <a:cubicBezTo>
                    <a:pt x="1239" y="40591"/>
                    <a:pt x="7074" y="45125"/>
                    <a:pt x="12700" y="45125"/>
                  </a:cubicBezTo>
                  <a:cubicBezTo>
                    <a:pt x="17957" y="45125"/>
                    <a:pt x="23030" y="41165"/>
                    <a:pt x="22937" y="34244"/>
                  </a:cubicBezTo>
                  <a:cubicBezTo>
                    <a:pt x="21989" y="21539"/>
                    <a:pt x="22673" y="1320"/>
                    <a:pt x="184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8004478" y="2739397"/>
              <a:ext cx="178175" cy="23591"/>
            </a:xfrm>
            <a:custGeom>
              <a:avLst/>
              <a:gdLst/>
              <a:ahLst/>
              <a:cxnLst/>
              <a:rect l="l" t="t" r="r" b="b"/>
              <a:pathLst>
                <a:path w="14433" h="1911" extrusionOk="0">
                  <a:moveTo>
                    <a:pt x="14172" y="0"/>
                  </a:moveTo>
                  <a:cubicBezTo>
                    <a:pt x="13036" y="940"/>
                    <a:pt x="9915" y="1494"/>
                    <a:pt x="6815" y="1494"/>
                  </a:cubicBezTo>
                  <a:cubicBezTo>
                    <a:pt x="4203" y="1494"/>
                    <a:pt x="1605" y="1100"/>
                    <a:pt x="222" y="213"/>
                  </a:cubicBezTo>
                  <a:lnTo>
                    <a:pt x="1" y="559"/>
                  </a:lnTo>
                  <a:cubicBezTo>
                    <a:pt x="1460" y="1495"/>
                    <a:pt x="4125" y="1911"/>
                    <a:pt x="6805" y="1911"/>
                  </a:cubicBezTo>
                  <a:cubicBezTo>
                    <a:pt x="10003" y="1911"/>
                    <a:pt x="13221" y="1319"/>
                    <a:pt x="14433" y="317"/>
                  </a:cubicBezTo>
                  <a:lnTo>
                    <a:pt x="14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7965665" y="3109747"/>
              <a:ext cx="37726" cy="25394"/>
            </a:xfrm>
            <a:custGeom>
              <a:avLst/>
              <a:gdLst/>
              <a:ahLst/>
              <a:cxnLst/>
              <a:rect l="l" t="t" r="r" b="b"/>
              <a:pathLst>
                <a:path w="3056" h="2057" extrusionOk="0">
                  <a:moveTo>
                    <a:pt x="219" y="1"/>
                  </a:moveTo>
                  <a:cubicBezTo>
                    <a:pt x="156" y="1"/>
                    <a:pt x="95" y="31"/>
                    <a:pt x="55" y="84"/>
                  </a:cubicBezTo>
                  <a:cubicBezTo>
                    <a:pt x="4" y="152"/>
                    <a:pt x="1" y="246"/>
                    <a:pt x="48" y="318"/>
                  </a:cubicBezTo>
                  <a:lnTo>
                    <a:pt x="1176" y="2057"/>
                  </a:lnTo>
                  <a:lnTo>
                    <a:pt x="1521" y="1832"/>
                  </a:lnTo>
                  <a:lnTo>
                    <a:pt x="696" y="563"/>
                  </a:lnTo>
                  <a:lnTo>
                    <a:pt x="696" y="563"/>
                  </a:lnTo>
                  <a:cubicBezTo>
                    <a:pt x="1630" y="845"/>
                    <a:pt x="2749" y="1185"/>
                    <a:pt x="2852" y="1229"/>
                  </a:cubicBezTo>
                  <a:lnTo>
                    <a:pt x="2942" y="1045"/>
                  </a:lnTo>
                  <a:lnTo>
                    <a:pt x="3055" y="874"/>
                  </a:lnTo>
                  <a:cubicBezTo>
                    <a:pt x="3024" y="853"/>
                    <a:pt x="2964" y="813"/>
                    <a:pt x="278" y="10"/>
                  </a:cubicBezTo>
                  <a:cubicBezTo>
                    <a:pt x="258" y="4"/>
                    <a:pt x="238"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7826537" y="3422779"/>
              <a:ext cx="145350" cy="97501"/>
            </a:xfrm>
            <a:custGeom>
              <a:avLst/>
              <a:gdLst/>
              <a:ahLst/>
              <a:cxnLst/>
              <a:rect l="l" t="t" r="r" b="b"/>
              <a:pathLst>
                <a:path w="11774" h="7898" extrusionOk="0">
                  <a:moveTo>
                    <a:pt x="11549" y="0"/>
                  </a:moveTo>
                  <a:lnTo>
                    <a:pt x="1" y="7555"/>
                  </a:lnTo>
                  <a:lnTo>
                    <a:pt x="225" y="7897"/>
                  </a:lnTo>
                  <a:lnTo>
                    <a:pt x="11773" y="344"/>
                  </a:lnTo>
                  <a:lnTo>
                    <a:pt x="1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8045537" y="2274706"/>
              <a:ext cx="305267" cy="292539"/>
            </a:xfrm>
            <a:custGeom>
              <a:avLst/>
              <a:gdLst/>
              <a:ahLst/>
              <a:cxnLst/>
              <a:rect l="l" t="t" r="r" b="b"/>
              <a:pathLst>
                <a:path w="24728" h="23697" extrusionOk="0">
                  <a:moveTo>
                    <a:pt x="94" y="1"/>
                  </a:moveTo>
                  <a:cubicBezTo>
                    <a:pt x="43" y="1"/>
                    <a:pt x="0" y="42"/>
                    <a:pt x="0" y="94"/>
                  </a:cubicBezTo>
                  <a:lnTo>
                    <a:pt x="0" y="23603"/>
                  </a:lnTo>
                  <a:cubicBezTo>
                    <a:pt x="0" y="23656"/>
                    <a:pt x="43" y="23697"/>
                    <a:pt x="94" y="23697"/>
                  </a:cubicBezTo>
                  <a:lnTo>
                    <a:pt x="24633" y="23697"/>
                  </a:lnTo>
                  <a:cubicBezTo>
                    <a:pt x="24686" y="23697"/>
                    <a:pt x="24727" y="23656"/>
                    <a:pt x="24727" y="23603"/>
                  </a:cubicBezTo>
                  <a:lnTo>
                    <a:pt x="24727" y="94"/>
                  </a:lnTo>
                  <a:cubicBezTo>
                    <a:pt x="24727" y="42"/>
                    <a:pt x="24686" y="1"/>
                    <a:pt x="24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8066684" y="2294853"/>
              <a:ext cx="262961" cy="252233"/>
            </a:xfrm>
            <a:custGeom>
              <a:avLst/>
              <a:gdLst/>
              <a:ahLst/>
              <a:cxnLst/>
              <a:rect l="l" t="t" r="r" b="b"/>
              <a:pathLst>
                <a:path w="21301" h="20432" extrusionOk="0">
                  <a:moveTo>
                    <a:pt x="18642" y="412"/>
                  </a:moveTo>
                  <a:cubicBezTo>
                    <a:pt x="19882" y="412"/>
                    <a:pt x="20891" y="1420"/>
                    <a:pt x="20891" y="2661"/>
                  </a:cubicBezTo>
                  <a:lnTo>
                    <a:pt x="20891" y="17773"/>
                  </a:lnTo>
                  <a:cubicBezTo>
                    <a:pt x="20891" y="19012"/>
                    <a:pt x="19882" y="20021"/>
                    <a:pt x="18642" y="20021"/>
                  </a:cubicBezTo>
                  <a:lnTo>
                    <a:pt x="2660" y="20021"/>
                  </a:lnTo>
                  <a:cubicBezTo>
                    <a:pt x="1420" y="20021"/>
                    <a:pt x="412" y="19012"/>
                    <a:pt x="412" y="17773"/>
                  </a:cubicBezTo>
                  <a:lnTo>
                    <a:pt x="412" y="2661"/>
                  </a:lnTo>
                  <a:cubicBezTo>
                    <a:pt x="412" y="1420"/>
                    <a:pt x="1420" y="412"/>
                    <a:pt x="2660" y="412"/>
                  </a:cubicBezTo>
                  <a:close/>
                  <a:moveTo>
                    <a:pt x="2660" y="1"/>
                  </a:moveTo>
                  <a:cubicBezTo>
                    <a:pt x="1194" y="1"/>
                    <a:pt x="0" y="1195"/>
                    <a:pt x="0" y="2661"/>
                  </a:cubicBezTo>
                  <a:lnTo>
                    <a:pt x="0" y="17773"/>
                  </a:lnTo>
                  <a:cubicBezTo>
                    <a:pt x="0" y="19239"/>
                    <a:pt x="1194" y="20431"/>
                    <a:pt x="2660" y="20431"/>
                  </a:cubicBezTo>
                  <a:lnTo>
                    <a:pt x="18642" y="20431"/>
                  </a:lnTo>
                  <a:cubicBezTo>
                    <a:pt x="20109" y="20431"/>
                    <a:pt x="21301" y="19239"/>
                    <a:pt x="21301" y="17773"/>
                  </a:cubicBezTo>
                  <a:lnTo>
                    <a:pt x="21301" y="2661"/>
                  </a:lnTo>
                  <a:cubicBezTo>
                    <a:pt x="21301" y="1195"/>
                    <a:pt x="20109" y="1"/>
                    <a:pt x="18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8084807" y="2255682"/>
              <a:ext cx="303477" cy="256813"/>
            </a:xfrm>
            <a:custGeom>
              <a:avLst/>
              <a:gdLst/>
              <a:ahLst/>
              <a:cxnLst/>
              <a:rect l="l" t="t" r="r" b="b"/>
              <a:pathLst>
                <a:path w="24583" h="20803" extrusionOk="0">
                  <a:moveTo>
                    <a:pt x="20587" y="0"/>
                  </a:moveTo>
                  <a:lnTo>
                    <a:pt x="9673" y="13251"/>
                  </a:lnTo>
                  <a:lnTo>
                    <a:pt x="3540" y="7501"/>
                  </a:lnTo>
                  <a:lnTo>
                    <a:pt x="0" y="11278"/>
                  </a:lnTo>
                  <a:lnTo>
                    <a:pt x="10158" y="20802"/>
                  </a:lnTo>
                  <a:lnTo>
                    <a:pt x="24582" y="3290"/>
                  </a:lnTo>
                  <a:lnTo>
                    <a:pt x="20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8021254" y="2485324"/>
              <a:ext cx="122253" cy="96464"/>
            </a:xfrm>
            <a:custGeom>
              <a:avLst/>
              <a:gdLst/>
              <a:ahLst/>
              <a:cxnLst/>
              <a:rect l="l" t="t" r="r" b="b"/>
              <a:pathLst>
                <a:path w="9903" h="7814" extrusionOk="0">
                  <a:moveTo>
                    <a:pt x="7985" y="0"/>
                  </a:moveTo>
                  <a:cubicBezTo>
                    <a:pt x="7722" y="0"/>
                    <a:pt x="7369" y="147"/>
                    <a:pt x="6851" y="494"/>
                  </a:cubicBezTo>
                  <a:lnTo>
                    <a:pt x="1760" y="4091"/>
                  </a:lnTo>
                  <a:cubicBezTo>
                    <a:pt x="297" y="5104"/>
                    <a:pt x="0" y="6427"/>
                    <a:pt x="0" y="6427"/>
                  </a:cubicBezTo>
                  <a:cubicBezTo>
                    <a:pt x="0" y="6427"/>
                    <a:pt x="2534" y="7814"/>
                    <a:pt x="3651" y="7814"/>
                  </a:cubicBezTo>
                  <a:cubicBezTo>
                    <a:pt x="3816" y="7814"/>
                    <a:pt x="3951" y="7783"/>
                    <a:pt x="4041" y="7713"/>
                  </a:cubicBezTo>
                  <a:lnTo>
                    <a:pt x="8093" y="3794"/>
                  </a:lnTo>
                  <a:cubicBezTo>
                    <a:pt x="9903" y="2010"/>
                    <a:pt x="8696" y="446"/>
                    <a:pt x="8404" y="171"/>
                  </a:cubicBezTo>
                  <a:cubicBezTo>
                    <a:pt x="8288" y="62"/>
                    <a:pt x="8155" y="0"/>
                    <a:pt x="7985"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8092090" y="2491595"/>
              <a:ext cx="31924" cy="16271"/>
            </a:xfrm>
            <a:custGeom>
              <a:avLst/>
              <a:gdLst/>
              <a:ahLst/>
              <a:cxnLst/>
              <a:rect l="l" t="t" r="r" b="b"/>
              <a:pathLst>
                <a:path w="2586" h="1318" extrusionOk="0">
                  <a:moveTo>
                    <a:pt x="2298" y="0"/>
                  </a:moveTo>
                  <a:cubicBezTo>
                    <a:pt x="1544" y="738"/>
                    <a:pt x="1009" y="903"/>
                    <a:pt x="679" y="903"/>
                  </a:cubicBezTo>
                  <a:cubicBezTo>
                    <a:pt x="413" y="903"/>
                    <a:pt x="282" y="795"/>
                    <a:pt x="279" y="792"/>
                  </a:cubicBezTo>
                  <a:lnTo>
                    <a:pt x="1" y="1093"/>
                  </a:lnTo>
                  <a:cubicBezTo>
                    <a:pt x="19" y="1110"/>
                    <a:pt x="247" y="1318"/>
                    <a:pt x="680" y="1318"/>
                  </a:cubicBezTo>
                  <a:cubicBezTo>
                    <a:pt x="1113" y="1318"/>
                    <a:pt x="1751" y="1109"/>
                    <a:pt x="2585" y="294"/>
                  </a:cubicBezTo>
                  <a:lnTo>
                    <a:pt x="2298"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6085731" y="4083434"/>
              <a:ext cx="366511" cy="254233"/>
            </a:xfrm>
            <a:custGeom>
              <a:avLst/>
              <a:gdLst/>
              <a:ahLst/>
              <a:cxnLst/>
              <a:rect l="l" t="t" r="r" b="b"/>
              <a:pathLst>
                <a:path w="29689" h="20594" extrusionOk="0">
                  <a:moveTo>
                    <a:pt x="20922" y="0"/>
                  </a:moveTo>
                  <a:cubicBezTo>
                    <a:pt x="20228" y="0"/>
                    <a:pt x="19556" y="62"/>
                    <a:pt x="18947" y="152"/>
                  </a:cubicBezTo>
                  <a:cubicBezTo>
                    <a:pt x="17344" y="387"/>
                    <a:pt x="12710" y="653"/>
                    <a:pt x="6384" y="4494"/>
                  </a:cubicBezTo>
                  <a:cubicBezTo>
                    <a:pt x="6201" y="4634"/>
                    <a:pt x="6084" y="4887"/>
                    <a:pt x="6243" y="5139"/>
                  </a:cubicBezTo>
                  <a:cubicBezTo>
                    <a:pt x="6757" y="5639"/>
                    <a:pt x="7392" y="5815"/>
                    <a:pt x="8063" y="5815"/>
                  </a:cubicBezTo>
                  <a:cubicBezTo>
                    <a:pt x="9674" y="5815"/>
                    <a:pt x="11500" y="4803"/>
                    <a:pt x="12395" y="4803"/>
                  </a:cubicBezTo>
                  <a:cubicBezTo>
                    <a:pt x="12590" y="4803"/>
                    <a:pt x="12741" y="4851"/>
                    <a:pt x="12836" y="4968"/>
                  </a:cubicBezTo>
                  <a:cubicBezTo>
                    <a:pt x="12836" y="4968"/>
                    <a:pt x="2750" y="12495"/>
                    <a:pt x="1694" y="13593"/>
                  </a:cubicBezTo>
                  <a:cubicBezTo>
                    <a:pt x="0" y="15079"/>
                    <a:pt x="796" y="16711"/>
                    <a:pt x="2015" y="16711"/>
                  </a:cubicBezTo>
                  <a:cubicBezTo>
                    <a:pt x="2277" y="16711"/>
                    <a:pt x="2559" y="16636"/>
                    <a:pt x="2840" y="16467"/>
                  </a:cubicBezTo>
                  <a:lnTo>
                    <a:pt x="2840" y="16467"/>
                  </a:lnTo>
                  <a:cubicBezTo>
                    <a:pt x="1912" y="17295"/>
                    <a:pt x="2716" y="18695"/>
                    <a:pt x="4037" y="18695"/>
                  </a:cubicBezTo>
                  <a:cubicBezTo>
                    <a:pt x="4482" y="18695"/>
                    <a:pt x="4986" y="18537"/>
                    <a:pt x="5501" y="18144"/>
                  </a:cubicBezTo>
                  <a:lnTo>
                    <a:pt x="5501" y="18144"/>
                  </a:lnTo>
                  <a:cubicBezTo>
                    <a:pt x="4747" y="18839"/>
                    <a:pt x="4989" y="20514"/>
                    <a:pt x="6501" y="20514"/>
                  </a:cubicBezTo>
                  <a:cubicBezTo>
                    <a:pt x="6938" y="20514"/>
                    <a:pt x="7480" y="20374"/>
                    <a:pt x="8134" y="20031"/>
                  </a:cubicBezTo>
                  <a:cubicBezTo>
                    <a:pt x="8425" y="19866"/>
                    <a:pt x="9705" y="19082"/>
                    <a:pt x="9737" y="19082"/>
                  </a:cubicBezTo>
                  <a:cubicBezTo>
                    <a:pt x="9741" y="19082"/>
                    <a:pt x="9728" y="19093"/>
                    <a:pt x="9697" y="19115"/>
                  </a:cubicBezTo>
                  <a:cubicBezTo>
                    <a:pt x="9251" y="19486"/>
                    <a:pt x="9766" y="20594"/>
                    <a:pt x="11005" y="20594"/>
                  </a:cubicBezTo>
                  <a:cubicBezTo>
                    <a:pt x="11428" y="20594"/>
                    <a:pt x="11934" y="20465"/>
                    <a:pt x="12516" y="20135"/>
                  </a:cubicBezTo>
                  <a:cubicBezTo>
                    <a:pt x="12516" y="20135"/>
                    <a:pt x="21760" y="15711"/>
                    <a:pt x="24302" y="12280"/>
                  </a:cubicBezTo>
                  <a:cubicBezTo>
                    <a:pt x="24795" y="11615"/>
                    <a:pt x="29689" y="6952"/>
                    <a:pt x="26624" y="2536"/>
                  </a:cubicBezTo>
                  <a:cubicBezTo>
                    <a:pt x="25244" y="548"/>
                    <a:pt x="22986" y="0"/>
                    <a:pt x="2092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6205848" y="4262560"/>
              <a:ext cx="77564" cy="59071"/>
            </a:xfrm>
            <a:custGeom>
              <a:avLst/>
              <a:gdLst/>
              <a:ahLst/>
              <a:cxnLst/>
              <a:rect l="l" t="t" r="r" b="b"/>
              <a:pathLst>
                <a:path w="6283" h="4785" extrusionOk="0">
                  <a:moveTo>
                    <a:pt x="6039" y="0"/>
                  </a:moveTo>
                  <a:lnTo>
                    <a:pt x="1" y="4454"/>
                  </a:lnTo>
                  <a:lnTo>
                    <a:pt x="245" y="4785"/>
                  </a:lnTo>
                  <a:lnTo>
                    <a:pt x="6283" y="331"/>
                  </a:lnTo>
                  <a:lnTo>
                    <a:pt x="6039"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6152987" y="4236339"/>
              <a:ext cx="104426" cy="73416"/>
            </a:xfrm>
            <a:custGeom>
              <a:avLst/>
              <a:gdLst/>
              <a:ahLst/>
              <a:cxnLst/>
              <a:rect l="l" t="t" r="r" b="b"/>
              <a:pathLst>
                <a:path w="8459" h="5947" extrusionOk="0">
                  <a:moveTo>
                    <a:pt x="8229" y="1"/>
                  </a:moveTo>
                  <a:lnTo>
                    <a:pt x="1" y="5607"/>
                  </a:lnTo>
                  <a:lnTo>
                    <a:pt x="231" y="5947"/>
                  </a:lnTo>
                  <a:lnTo>
                    <a:pt x="8459" y="340"/>
                  </a:lnTo>
                  <a:lnTo>
                    <a:pt x="8229" y="1"/>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6119680" y="4204649"/>
              <a:ext cx="113463" cy="83465"/>
            </a:xfrm>
            <a:custGeom>
              <a:avLst/>
              <a:gdLst/>
              <a:ahLst/>
              <a:cxnLst/>
              <a:rect l="l" t="t" r="r" b="b"/>
              <a:pathLst>
                <a:path w="9191" h="6761" extrusionOk="0">
                  <a:moveTo>
                    <a:pt x="8951" y="0"/>
                  </a:moveTo>
                  <a:lnTo>
                    <a:pt x="0" y="6427"/>
                  </a:lnTo>
                  <a:lnTo>
                    <a:pt x="240" y="6761"/>
                  </a:lnTo>
                  <a:lnTo>
                    <a:pt x="9191" y="334"/>
                  </a:lnTo>
                  <a:lnTo>
                    <a:pt x="8951" y="0"/>
                  </a:ln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6220008" y="4191132"/>
              <a:ext cx="74514" cy="84822"/>
            </a:xfrm>
            <a:custGeom>
              <a:avLst/>
              <a:gdLst/>
              <a:ahLst/>
              <a:cxnLst/>
              <a:rect l="l" t="t" r="r" b="b"/>
              <a:pathLst>
                <a:path w="6036" h="6871" extrusionOk="0">
                  <a:moveTo>
                    <a:pt x="339" y="1"/>
                  </a:moveTo>
                  <a:lnTo>
                    <a:pt x="1" y="232"/>
                  </a:lnTo>
                  <a:cubicBezTo>
                    <a:pt x="2062" y="3234"/>
                    <a:pt x="3952" y="5406"/>
                    <a:pt x="5779" y="6871"/>
                  </a:cubicBezTo>
                  <a:lnTo>
                    <a:pt x="6036" y="6550"/>
                  </a:lnTo>
                  <a:cubicBezTo>
                    <a:pt x="4240" y="5111"/>
                    <a:pt x="2377" y="2967"/>
                    <a:pt x="339" y="1"/>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6242389" y="4142986"/>
              <a:ext cx="98279" cy="31048"/>
            </a:xfrm>
            <a:custGeom>
              <a:avLst/>
              <a:gdLst/>
              <a:ahLst/>
              <a:cxnLst/>
              <a:rect l="l" t="t" r="r" b="b"/>
              <a:pathLst>
                <a:path w="7961" h="2515" extrusionOk="0">
                  <a:moveTo>
                    <a:pt x="293" y="0"/>
                  </a:moveTo>
                  <a:lnTo>
                    <a:pt x="0" y="289"/>
                  </a:lnTo>
                  <a:cubicBezTo>
                    <a:pt x="27" y="315"/>
                    <a:pt x="2223" y="2514"/>
                    <a:pt x="5395" y="2514"/>
                  </a:cubicBezTo>
                  <a:cubicBezTo>
                    <a:pt x="6194" y="2514"/>
                    <a:pt x="7056" y="2375"/>
                    <a:pt x="7960" y="2024"/>
                  </a:cubicBezTo>
                  <a:lnTo>
                    <a:pt x="7812" y="1643"/>
                  </a:lnTo>
                  <a:cubicBezTo>
                    <a:pt x="6961" y="1972"/>
                    <a:pt x="6149" y="2104"/>
                    <a:pt x="5394" y="2104"/>
                  </a:cubicBezTo>
                  <a:cubicBezTo>
                    <a:pt x="2400" y="2104"/>
                    <a:pt x="319" y="28"/>
                    <a:pt x="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6687093" y="3328648"/>
              <a:ext cx="521243" cy="777834"/>
            </a:xfrm>
            <a:custGeom>
              <a:avLst/>
              <a:gdLst/>
              <a:ahLst/>
              <a:cxnLst/>
              <a:rect l="l" t="t" r="r" b="b"/>
              <a:pathLst>
                <a:path w="42223" h="63008" extrusionOk="0">
                  <a:moveTo>
                    <a:pt x="30004" y="0"/>
                  </a:moveTo>
                  <a:cubicBezTo>
                    <a:pt x="25546" y="0"/>
                    <a:pt x="21908" y="2846"/>
                    <a:pt x="19167" y="7343"/>
                  </a:cubicBezTo>
                  <a:lnTo>
                    <a:pt x="19108" y="7441"/>
                  </a:lnTo>
                  <a:cubicBezTo>
                    <a:pt x="18746" y="8051"/>
                    <a:pt x="18446" y="8637"/>
                    <a:pt x="18196" y="9216"/>
                  </a:cubicBezTo>
                  <a:lnTo>
                    <a:pt x="2966" y="46282"/>
                  </a:lnTo>
                  <a:lnTo>
                    <a:pt x="2980" y="46293"/>
                  </a:lnTo>
                  <a:lnTo>
                    <a:pt x="2740" y="46737"/>
                  </a:lnTo>
                  <a:cubicBezTo>
                    <a:pt x="2079" y="47924"/>
                    <a:pt x="1616" y="49178"/>
                    <a:pt x="1363" y="50469"/>
                  </a:cubicBezTo>
                  <a:cubicBezTo>
                    <a:pt x="1" y="57456"/>
                    <a:pt x="3446" y="63007"/>
                    <a:pt x="10265" y="63007"/>
                  </a:cubicBezTo>
                  <a:cubicBezTo>
                    <a:pt x="10989" y="63007"/>
                    <a:pt x="11751" y="62945"/>
                    <a:pt x="12549" y="62814"/>
                  </a:cubicBezTo>
                  <a:cubicBezTo>
                    <a:pt x="15551" y="62326"/>
                    <a:pt x="18250" y="60484"/>
                    <a:pt x="20106" y="57945"/>
                  </a:cubicBezTo>
                  <a:lnTo>
                    <a:pt x="20224" y="57784"/>
                  </a:lnTo>
                  <a:cubicBezTo>
                    <a:pt x="20570" y="57293"/>
                    <a:pt x="20836" y="56864"/>
                    <a:pt x="21067" y="56431"/>
                  </a:cubicBezTo>
                  <a:lnTo>
                    <a:pt x="38642" y="21146"/>
                  </a:lnTo>
                  <a:cubicBezTo>
                    <a:pt x="40017" y="19200"/>
                    <a:pt x="40893" y="17031"/>
                    <a:pt x="41241" y="14712"/>
                  </a:cubicBezTo>
                  <a:cubicBezTo>
                    <a:pt x="42223" y="8154"/>
                    <a:pt x="39824" y="2659"/>
                    <a:pt x="33819" y="655"/>
                  </a:cubicBezTo>
                  <a:cubicBezTo>
                    <a:pt x="32488" y="210"/>
                    <a:pt x="31215" y="0"/>
                    <a:pt x="30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6341421" y="4049436"/>
              <a:ext cx="118833" cy="185434"/>
            </a:xfrm>
            <a:custGeom>
              <a:avLst/>
              <a:gdLst/>
              <a:ahLst/>
              <a:cxnLst/>
              <a:rect l="l" t="t" r="r" b="b"/>
              <a:pathLst>
                <a:path w="9626" h="15021" extrusionOk="0">
                  <a:moveTo>
                    <a:pt x="4701" y="0"/>
                  </a:moveTo>
                  <a:lnTo>
                    <a:pt x="1" y="1743"/>
                  </a:lnTo>
                  <a:cubicBezTo>
                    <a:pt x="2344" y="3897"/>
                    <a:pt x="5176" y="13124"/>
                    <a:pt x="4924" y="15020"/>
                  </a:cubicBezTo>
                  <a:lnTo>
                    <a:pt x="9625" y="13276"/>
                  </a:lnTo>
                  <a:lnTo>
                    <a:pt x="47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389233" y="3849311"/>
              <a:ext cx="614386" cy="374992"/>
            </a:xfrm>
            <a:custGeom>
              <a:avLst/>
              <a:gdLst/>
              <a:ahLst/>
              <a:cxnLst/>
              <a:rect l="l" t="t" r="r" b="b"/>
              <a:pathLst>
                <a:path w="49768" h="30376" extrusionOk="0">
                  <a:moveTo>
                    <a:pt x="34215" y="1"/>
                  </a:moveTo>
                  <a:cubicBezTo>
                    <a:pt x="31914" y="1"/>
                    <a:pt x="29299" y="551"/>
                    <a:pt x="26407" y="1827"/>
                  </a:cubicBezTo>
                  <a:cubicBezTo>
                    <a:pt x="15843" y="6757"/>
                    <a:pt x="224" y="11784"/>
                    <a:pt x="1" y="16515"/>
                  </a:cubicBezTo>
                  <a:lnTo>
                    <a:pt x="5447" y="29622"/>
                  </a:lnTo>
                  <a:cubicBezTo>
                    <a:pt x="5899" y="30145"/>
                    <a:pt x="6726" y="30376"/>
                    <a:pt x="7845" y="30376"/>
                  </a:cubicBezTo>
                  <a:cubicBezTo>
                    <a:pt x="13896" y="30376"/>
                    <a:pt x="28493" y="23640"/>
                    <a:pt x="38646" y="20102"/>
                  </a:cubicBezTo>
                  <a:cubicBezTo>
                    <a:pt x="49767" y="15446"/>
                    <a:pt x="46407" y="1"/>
                    <a:pt x="34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387838" y="4051078"/>
              <a:ext cx="80959" cy="164621"/>
            </a:xfrm>
            <a:custGeom>
              <a:avLst/>
              <a:gdLst/>
              <a:ahLst/>
              <a:cxnLst/>
              <a:rect l="l" t="t" r="r" b="b"/>
              <a:pathLst>
                <a:path w="6558" h="13335" extrusionOk="0">
                  <a:moveTo>
                    <a:pt x="229" y="1"/>
                  </a:moveTo>
                  <a:lnTo>
                    <a:pt x="0" y="343"/>
                  </a:lnTo>
                  <a:cubicBezTo>
                    <a:pt x="2984" y="2343"/>
                    <a:pt x="6115" y="10611"/>
                    <a:pt x="5363" y="13221"/>
                  </a:cubicBezTo>
                  <a:lnTo>
                    <a:pt x="5756" y="13334"/>
                  </a:lnTo>
                  <a:cubicBezTo>
                    <a:pt x="6558" y="10557"/>
                    <a:pt x="3388" y="2120"/>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37942" y="3859261"/>
              <a:ext cx="38813" cy="50689"/>
            </a:xfrm>
            <a:custGeom>
              <a:avLst/>
              <a:gdLst/>
              <a:ahLst/>
              <a:cxnLst/>
              <a:rect l="l" t="t" r="r" b="b"/>
              <a:pathLst>
                <a:path w="3144" h="4106" extrusionOk="0">
                  <a:moveTo>
                    <a:pt x="222" y="0"/>
                  </a:moveTo>
                  <a:cubicBezTo>
                    <a:pt x="179" y="0"/>
                    <a:pt x="135" y="14"/>
                    <a:pt x="99" y="42"/>
                  </a:cubicBezTo>
                  <a:cubicBezTo>
                    <a:pt x="29" y="96"/>
                    <a:pt x="1" y="187"/>
                    <a:pt x="29" y="271"/>
                  </a:cubicBezTo>
                  <a:lnTo>
                    <a:pt x="1315" y="4106"/>
                  </a:lnTo>
                  <a:lnTo>
                    <a:pt x="1704" y="3975"/>
                  </a:lnTo>
                  <a:lnTo>
                    <a:pt x="610" y="711"/>
                  </a:lnTo>
                  <a:lnTo>
                    <a:pt x="2915" y="2253"/>
                  </a:lnTo>
                  <a:lnTo>
                    <a:pt x="3143" y="1911"/>
                  </a:lnTo>
                  <a:lnTo>
                    <a:pt x="337" y="35"/>
                  </a:lnTo>
                  <a:cubicBezTo>
                    <a:pt x="303" y="12"/>
                    <a:pt x="262"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5954010" y="4120938"/>
              <a:ext cx="483010" cy="482998"/>
            </a:xfrm>
            <a:custGeom>
              <a:avLst/>
              <a:gdLst/>
              <a:ahLst/>
              <a:cxnLst/>
              <a:rect l="l" t="t" r="r" b="b"/>
              <a:pathLst>
                <a:path w="39126" h="39125" extrusionOk="0">
                  <a:moveTo>
                    <a:pt x="19562" y="1"/>
                  </a:moveTo>
                  <a:cubicBezTo>
                    <a:pt x="14374" y="1"/>
                    <a:pt x="9399" y="2062"/>
                    <a:pt x="5730" y="5731"/>
                  </a:cubicBezTo>
                  <a:cubicBezTo>
                    <a:pt x="2061" y="9398"/>
                    <a:pt x="0" y="14375"/>
                    <a:pt x="0" y="19563"/>
                  </a:cubicBezTo>
                  <a:cubicBezTo>
                    <a:pt x="0" y="24750"/>
                    <a:pt x="2061" y="29727"/>
                    <a:pt x="5730" y="33394"/>
                  </a:cubicBezTo>
                  <a:cubicBezTo>
                    <a:pt x="9399" y="37063"/>
                    <a:pt x="14374" y="39124"/>
                    <a:pt x="19562" y="39124"/>
                  </a:cubicBezTo>
                  <a:cubicBezTo>
                    <a:pt x="24751" y="39124"/>
                    <a:pt x="29726" y="37063"/>
                    <a:pt x="33395" y="33394"/>
                  </a:cubicBezTo>
                  <a:cubicBezTo>
                    <a:pt x="37064" y="29727"/>
                    <a:pt x="39125" y="24750"/>
                    <a:pt x="39125" y="19563"/>
                  </a:cubicBezTo>
                  <a:cubicBezTo>
                    <a:pt x="39125" y="14375"/>
                    <a:pt x="37064" y="9398"/>
                    <a:pt x="33395" y="5731"/>
                  </a:cubicBezTo>
                  <a:cubicBezTo>
                    <a:pt x="29726" y="2062"/>
                    <a:pt x="24751" y="1"/>
                    <a:pt x="19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5991959" y="4158874"/>
              <a:ext cx="407101" cy="407126"/>
            </a:xfrm>
            <a:custGeom>
              <a:avLst/>
              <a:gdLst/>
              <a:ahLst/>
              <a:cxnLst/>
              <a:rect l="l" t="t" r="r" b="b"/>
              <a:pathLst>
                <a:path w="32977" h="32979" extrusionOk="0">
                  <a:moveTo>
                    <a:pt x="16488" y="1"/>
                  </a:moveTo>
                  <a:cubicBezTo>
                    <a:pt x="12115" y="1"/>
                    <a:pt x="7922" y="1738"/>
                    <a:pt x="4829" y="4831"/>
                  </a:cubicBezTo>
                  <a:cubicBezTo>
                    <a:pt x="1738" y="7922"/>
                    <a:pt x="1" y="12116"/>
                    <a:pt x="1" y="16490"/>
                  </a:cubicBezTo>
                  <a:cubicBezTo>
                    <a:pt x="1" y="20863"/>
                    <a:pt x="1738" y="25057"/>
                    <a:pt x="4829" y="28148"/>
                  </a:cubicBezTo>
                  <a:cubicBezTo>
                    <a:pt x="7922" y="31241"/>
                    <a:pt x="12115" y="32978"/>
                    <a:pt x="16488" y="32978"/>
                  </a:cubicBezTo>
                  <a:cubicBezTo>
                    <a:pt x="20861" y="32978"/>
                    <a:pt x="25055" y="31241"/>
                    <a:pt x="28148" y="28148"/>
                  </a:cubicBezTo>
                  <a:cubicBezTo>
                    <a:pt x="31240" y="25057"/>
                    <a:pt x="32977" y="20863"/>
                    <a:pt x="32977" y="16490"/>
                  </a:cubicBezTo>
                  <a:cubicBezTo>
                    <a:pt x="32977" y="12116"/>
                    <a:pt x="31240" y="7922"/>
                    <a:pt x="28148" y="4831"/>
                  </a:cubicBezTo>
                  <a:cubicBezTo>
                    <a:pt x="25055" y="1738"/>
                    <a:pt x="20861" y="1"/>
                    <a:pt x="164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6033561" y="4263498"/>
              <a:ext cx="14345" cy="8777"/>
            </a:xfrm>
            <a:custGeom>
              <a:avLst/>
              <a:gdLst/>
              <a:ahLst/>
              <a:cxnLst/>
              <a:rect l="l" t="t" r="r" b="b"/>
              <a:pathLst>
                <a:path w="1162" h="711" extrusionOk="0">
                  <a:moveTo>
                    <a:pt x="0" y="1"/>
                  </a:moveTo>
                  <a:lnTo>
                    <a:pt x="1161" y="7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6032203" y="4261387"/>
              <a:ext cx="16999" cy="13098"/>
            </a:xfrm>
            <a:custGeom>
              <a:avLst/>
              <a:gdLst/>
              <a:ahLst/>
              <a:cxnLst/>
              <a:rect l="l" t="t" r="r" b="b"/>
              <a:pathLst>
                <a:path w="1377" h="1061" extrusionOk="0">
                  <a:moveTo>
                    <a:pt x="215" y="0"/>
                  </a:moveTo>
                  <a:lnTo>
                    <a:pt x="1" y="351"/>
                  </a:lnTo>
                  <a:lnTo>
                    <a:pt x="1162" y="1060"/>
                  </a:lnTo>
                  <a:lnTo>
                    <a:pt x="1376" y="710"/>
                  </a:lnTo>
                  <a:lnTo>
                    <a:pt x="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6343125" y="4452599"/>
              <a:ext cx="14345" cy="8777"/>
            </a:xfrm>
            <a:custGeom>
              <a:avLst/>
              <a:gdLst/>
              <a:ahLst/>
              <a:cxnLst/>
              <a:rect l="l" t="t" r="r" b="b"/>
              <a:pathLst>
                <a:path w="1162" h="711" extrusionOk="0">
                  <a:moveTo>
                    <a:pt x="0" y="1"/>
                  </a:moveTo>
                  <a:lnTo>
                    <a:pt x="1161" y="7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6341767" y="4450512"/>
              <a:ext cx="16999" cy="13098"/>
            </a:xfrm>
            <a:custGeom>
              <a:avLst/>
              <a:gdLst/>
              <a:ahLst/>
              <a:cxnLst/>
              <a:rect l="l" t="t" r="r" b="b"/>
              <a:pathLst>
                <a:path w="1377" h="1061" extrusionOk="0">
                  <a:moveTo>
                    <a:pt x="215" y="1"/>
                  </a:moveTo>
                  <a:lnTo>
                    <a:pt x="1" y="351"/>
                  </a:lnTo>
                  <a:lnTo>
                    <a:pt x="1162" y="1061"/>
                  </a:lnTo>
                  <a:lnTo>
                    <a:pt x="1376" y="712"/>
                  </a:lnTo>
                  <a:lnTo>
                    <a:pt x="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6096570" y="4510040"/>
              <a:ext cx="8765" cy="14357"/>
            </a:xfrm>
            <a:custGeom>
              <a:avLst/>
              <a:gdLst/>
              <a:ahLst/>
              <a:cxnLst/>
              <a:rect l="l" t="t" r="r" b="b"/>
              <a:pathLst>
                <a:path w="710" h="1163" extrusionOk="0">
                  <a:moveTo>
                    <a:pt x="0" y="1163"/>
                  </a:moveTo>
                  <a:lnTo>
                    <a:pt x="7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6094397" y="4508781"/>
              <a:ext cx="13086" cy="16987"/>
            </a:xfrm>
            <a:custGeom>
              <a:avLst/>
              <a:gdLst/>
              <a:ahLst/>
              <a:cxnLst/>
              <a:rect l="l" t="t" r="r" b="b"/>
              <a:pathLst>
                <a:path w="1060" h="1376" extrusionOk="0">
                  <a:moveTo>
                    <a:pt x="709" y="0"/>
                  </a:moveTo>
                  <a:lnTo>
                    <a:pt x="0" y="1161"/>
                  </a:lnTo>
                  <a:lnTo>
                    <a:pt x="351" y="1375"/>
                  </a:lnTo>
                  <a:lnTo>
                    <a:pt x="1059" y="213"/>
                  </a:lnTo>
                  <a:lnTo>
                    <a:pt x="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6285683" y="4200477"/>
              <a:ext cx="8777" cy="14357"/>
            </a:xfrm>
            <a:custGeom>
              <a:avLst/>
              <a:gdLst/>
              <a:ahLst/>
              <a:cxnLst/>
              <a:rect l="l" t="t" r="r" b="b"/>
              <a:pathLst>
                <a:path w="711" h="1163" extrusionOk="0">
                  <a:moveTo>
                    <a:pt x="0" y="1163"/>
                  </a:moveTo>
                  <a:lnTo>
                    <a:pt x="7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6283548" y="4199069"/>
              <a:ext cx="13086" cy="16999"/>
            </a:xfrm>
            <a:custGeom>
              <a:avLst/>
              <a:gdLst/>
              <a:ahLst/>
              <a:cxnLst/>
              <a:rect l="l" t="t" r="r" b="b"/>
              <a:pathLst>
                <a:path w="1060" h="1377" extrusionOk="0">
                  <a:moveTo>
                    <a:pt x="709" y="1"/>
                  </a:moveTo>
                  <a:lnTo>
                    <a:pt x="0" y="1163"/>
                  </a:lnTo>
                  <a:lnTo>
                    <a:pt x="351" y="1376"/>
                  </a:lnTo>
                  <a:lnTo>
                    <a:pt x="1059" y="214"/>
                  </a:lnTo>
                  <a:lnTo>
                    <a:pt x="7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6005736" y="4363653"/>
              <a:ext cx="16814" cy="136"/>
            </a:xfrm>
            <a:custGeom>
              <a:avLst/>
              <a:gdLst/>
              <a:ahLst/>
              <a:cxnLst/>
              <a:rect l="l" t="t" r="r" b="b"/>
              <a:pathLst>
                <a:path w="1362" h="11" extrusionOk="0">
                  <a:moveTo>
                    <a:pt x="0" y="11"/>
                  </a:moveTo>
                  <a:lnTo>
                    <a:pt x="136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6005588" y="4361135"/>
              <a:ext cx="16851" cy="5222"/>
            </a:xfrm>
            <a:custGeom>
              <a:avLst/>
              <a:gdLst/>
              <a:ahLst/>
              <a:cxnLst/>
              <a:rect l="l" t="t" r="r" b="b"/>
              <a:pathLst>
                <a:path w="1365" h="423" extrusionOk="0">
                  <a:moveTo>
                    <a:pt x="1362" y="1"/>
                  </a:moveTo>
                  <a:lnTo>
                    <a:pt x="1" y="10"/>
                  </a:lnTo>
                  <a:lnTo>
                    <a:pt x="4" y="422"/>
                  </a:lnTo>
                  <a:lnTo>
                    <a:pt x="1365" y="411"/>
                  </a:lnTo>
                  <a:lnTo>
                    <a:pt x="13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6368481" y="4361085"/>
              <a:ext cx="16814" cy="136"/>
            </a:xfrm>
            <a:custGeom>
              <a:avLst/>
              <a:gdLst/>
              <a:ahLst/>
              <a:cxnLst/>
              <a:rect l="l" t="t" r="r" b="b"/>
              <a:pathLst>
                <a:path w="1362" h="11" extrusionOk="0">
                  <a:moveTo>
                    <a:pt x="0" y="10"/>
                  </a:moveTo>
                  <a:lnTo>
                    <a:pt x="136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6368333" y="4358579"/>
              <a:ext cx="16851" cy="5197"/>
            </a:xfrm>
            <a:custGeom>
              <a:avLst/>
              <a:gdLst/>
              <a:ahLst/>
              <a:cxnLst/>
              <a:rect l="l" t="t" r="r" b="b"/>
              <a:pathLst>
                <a:path w="1365" h="421" extrusionOk="0">
                  <a:moveTo>
                    <a:pt x="1362" y="0"/>
                  </a:moveTo>
                  <a:lnTo>
                    <a:pt x="1" y="10"/>
                  </a:lnTo>
                  <a:lnTo>
                    <a:pt x="3" y="420"/>
                  </a:lnTo>
                  <a:lnTo>
                    <a:pt x="1365" y="410"/>
                  </a:lnTo>
                  <a:lnTo>
                    <a:pt x="1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6196738" y="4535409"/>
              <a:ext cx="136" cy="16814"/>
            </a:xfrm>
            <a:custGeom>
              <a:avLst/>
              <a:gdLst/>
              <a:ahLst/>
              <a:cxnLst/>
              <a:rect l="l" t="t" r="r" b="b"/>
              <a:pathLst>
                <a:path w="11" h="1362" extrusionOk="0">
                  <a:moveTo>
                    <a:pt x="11" y="1362"/>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6194404" y="4535360"/>
              <a:ext cx="5210" cy="16851"/>
            </a:xfrm>
            <a:custGeom>
              <a:avLst/>
              <a:gdLst/>
              <a:ahLst/>
              <a:cxnLst/>
              <a:rect l="l" t="t" r="r" b="b"/>
              <a:pathLst>
                <a:path w="422" h="1365" extrusionOk="0">
                  <a:moveTo>
                    <a:pt x="411" y="0"/>
                  </a:moveTo>
                  <a:lnTo>
                    <a:pt x="1" y="3"/>
                  </a:lnTo>
                  <a:lnTo>
                    <a:pt x="11" y="1364"/>
                  </a:lnTo>
                  <a:lnTo>
                    <a:pt x="421" y="1361"/>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6194145" y="4172651"/>
              <a:ext cx="136" cy="16826"/>
            </a:xfrm>
            <a:custGeom>
              <a:avLst/>
              <a:gdLst/>
              <a:ahLst/>
              <a:cxnLst/>
              <a:rect l="l" t="t" r="r" b="b"/>
              <a:pathLst>
                <a:path w="11" h="1363" extrusionOk="0">
                  <a:moveTo>
                    <a:pt x="11" y="1363"/>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6191800" y="4172602"/>
              <a:ext cx="5197" cy="16851"/>
            </a:xfrm>
            <a:custGeom>
              <a:avLst/>
              <a:gdLst/>
              <a:ahLst/>
              <a:cxnLst/>
              <a:rect l="l" t="t" r="r" b="b"/>
              <a:pathLst>
                <a:path w="421" h="1365" extrusionOk="0">
                  <a:moveTo>
                    <a:pt x="411" y="0"/>
                  </a:moveTo>
                  <a:lnTo>
                    <a:pt x="1" y="3"/>
                  </a:lnTo>
                  <a:lnTo>
                    <a:pt x="9" y="1364"/>
                  </a:lnTo>
                  <a:lnTo>
                    <a:pt x="421" y="1361"/>
                  </a:lnTo>
                  <a:lnTo>
                    <a:pt x="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6108582" y="4193724"/>
              <a:ext cx="7716" cy="14962"/>
            </a:xfrm>
            <a:custGeom>
              <a:avLst/>
              <a:gdLst/>
              <a:ahLst/>
              <a:cxnLst/>
              <a:rect l="l" t="t" r="r" b="b"/>
              <a:pathLst>
                <a:path w="625" h="1212" extrusionOk="0">
                  <a:moveTo>
                    <a:pt x="1" y="1"/>
                  </a:moveTo>
                  <a:lnTo>
                    <a:pt x="624" y="121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6106323" y="4192576"/>
              <a:ext cx="12209" cy="17271"/>
            </a:xfrm>
            <a:custGeom>
              <a:avLst/>
              <a:gdLst/>
              <a:ahLst/>
              <a:cxnLst/>
              <a:rect l="l" t="t" r="r" b="b"/>
              <a:pathLst>
                <a:path w="989" h="1399" extrusionOk="0">
                  <a:moveTo>
                    <a:pt x="366" y="0"/>
                  </a:moveTo>
                  <a:lnTo>
                    <a:pt x="1" y="188"/>
                  </a:lnTo>
                  <a:lnTo>
                    <a:pt x="624" y="1398"/>
                  </a:lnTo>
                  <a:lnTo>
                    <a:pt x="989" y="1211"/>
                  </a:lnTo>
                  <a:lnTo>
                    <a:pt x="3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6274733" y="4516200"/>
              <a:ext cx="7703" cy="14950"/>
            </a:xfrm>
            <a:custGeom>
              <a:avLst/>
              <a:gdLst/>
              <a:ahLst/>
              <a:cxnLst/>
              <a:rect l="l" t="t" r="r" b="b"/>
              <a:pathLst>
                <a:path w="624" h="1211" extrusionOk="0">
                  <a:moveTo>
                    <a:pt x="0" y="1"/>
                  </a:moveTo>
                  <a:lnTo>
                    <a:pt x="623" y="12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6272511" y="4515015"/>
              <a:ext cx="12209" cy="17271"/>
            </a:xfrm>
            <a:custGeom>
              <a:avLst/>
              <a:gdLst/>
              <a:ahLst/>
              <a:cxnLst/>
              <a:rect l="l" t="t" r="r" b="b"/>
              <a:pathLst>
                <a:path w="989" h="1399" extrusionOk="0">
                  <a:moveTo>
                    <a:pt x="365" y="0"/>
                  </a:moveTo>
                  <a:lnTo>
                    <a:pt x="0" y="188"/>
                  </a:lnTo>
                  <a:lnTo>
                    <a:pt x="623" y="1398"/>
                  </a:lnTo>
                  <a:lnTo>
                    <a:pt x="988" y="1210"/>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6349272" y="4275510"/>
              <a:ext cx="14962" cy="7703"/>
            </a:xfrm>
            <a:custGeom>
              <a:avLst/>
              <a:gdLst/>
              <a:ahLst/>
              <a:cxnLst/>
              <a:rect l="l" t="t" r="r" b="b"/>
              <a:pathLst>
                <a:path w="1212" h="624" extrusionOk="0">
                  <a:moveTo>
                    <a:pt x="1211" y="0"/>
                  </a:moveTo>
                  <a:lnTo>
                    <a:pt x="0" y="62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348260" y="4273127"/>
              <a:ext cx="17271" cy="12222"/>
            </a:xfrm>
            <a:custGeom>
              <a:avLst/>
              <a:gdLst/>
              <a:ahLst/>
              <a:cxnLst/>
              <a:rect l="l" t="t" r="r" b="b"/>
              <a:pathLst>
                <a:path w="1399" h="990" extrusionOk="0">
                  <a:moveTo>
                    <a:pt x="1211" y="0"/>
                  </a:moveTo>
                  <a:lnTo>
                    <a:pt x="0" y="625"/>
                  </a:lnTo>
                  <a:lnTo>
                    <a:pt x="189" y="989"/>
                  </a:lnTo>
                  <a:lnTo>
                    <a:pt x="1398" y="365"/>
                  </a:lnTo>
                  <a:lnTo>
                    <a:pt x="1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026796" y="4441661"/>
              <a:ext cx="14962" cy="7716"/>
            </a:xfrm>
            <a:custGeom>
              <a:avLst/>
              <a:gdLst/>
              <a:ahLst/>
              <a:cxnLst/>
              <a:rect l="l" t="t" r="r" b="b"/>
              <a:pathLst>
                <a:path w="1212" h="625" extrusionOk="0">
                  <a:moveTo>
                    <a:pt x="1211" y="1"/>
                  </a:moveTo>
                  <a:lnTo>
                    <a:pt x="0" y="62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025512" y="4439488"/>
              <a:ext cx="17271" cy="12209"/>
            </a:xfrm>
            <a:custGeom>
              <a:avLst/>
              <a:gdLst/>
              <a:ahLst/>
              <a:cxnLst/>
              <a:rect l="l" t="t" r="r" b="b"/>
              <a:pathLst>
                <a:path w="1399" h="989" extrusionOk="0">
                  <a:moveTo>
                    <a:pt x="1210" y="1"/>
                  </a:moveTo>
                  <a:lnTo>
                    <a:pt x="1" y="624"/>
                  </a:lnTo>
                  <a:lnTo>
                    <a:pt x="189" y="989"/>
                  </a:lnTo>
                  <a:lnTo>
                    <a:pt x="1399" y="364"/>
                  </a:lnTo>
                  <a:lnTo>
                    <a:pt x="12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6158122" y="4306261"/>
              <a:ext cx="203520" cy="72181"/>
            </a:xfrm>
            <a:custGeom>
              <a:avLst/>
              <a:gdLst/>
              <a:ahLst/>
              <a:cxnLst/>
              <a:rect l="l" t="t" r="r" b="b"/>
              <a:pathLst>
                <a:path w="16486" h="5847" extrusionOk="0">
                  <a:moveTo>
                    <a:pt x="16315" y="0"/>
                  </a:moveTo>
                  <a:lnTo>
                    <a:pt x="0" y="5326"/>
                  </a:lnTo>
                  <a:lnTo>
                    <a:pt x="171" y="5846"/>
                  </a:lnTo>
                  <a:lnTo>
                    <a:pt x="16485" y="521"/>
                  </a:lnTo>
                  <a:lnTo>
                    <a:pt x="163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6121100" y="4216303"/>
              <a:ext cx="92612" cy="179891"/>
            </a:xfrm>
            <a:custGeom>
              <a:avLst/>
              <a:gdLst/>
              <a:ahLst/>
              <a:cxnLst/>
              <a:rect l="l" t="t" r="r" b="b"/>
              <a:pathLst>
                <a:path w="7502" h="14572" extrusionOk="0">
                  <a:moveTo>
                    <a:pt x="7502" y="14571"/>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6115100" y="4213192"/>
              <a:ext cx="104624" cy="186064"/>
            </a:xfrm>
            <a:custGeom>
              <a:avLst/>
              <a:gdLst/>
              <a:ahLst/>
              <a:cxnLst/>
              <a:rect l="l" t="t" r="r" b="b"/>
              <a:pathLst>
                <a:path w="8475" h="15072" extrusionOk="0">
                  <a:moveTo>
                    <a:pt x="975" y="1"/>
                  </a:moveTo>
                  <a:lnTo>
                    <a:pt x="1" y="502"/>
                  </a:lnTo>
                  <a:lnTo>
                    <a:pt x="7502" y="15072"/>
                  </a:lnTo>
                  <a:lnTo>
                    <a:pt x="8475" y="14571"/>
                  </a:lnTo>
                  <a:lnTo>
                    <a:pt x="9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6091015" y="4338321"/>
              <a:ext cx="133709" cy="108722"/>
            </a:xfrm>
            <a:custGeom>
              <a:avLst/>
              <a:gdLst/>
              <a:ahLst/>
              <a:cxnLst/>
              <a:rect l="l" t="t" r="r" b="b"/>
              <a:pathLst>
                <a:path w="10831" h="8807" extrusionOk="0">
                  <a:moveTo>
                    <a:pt x="10830" y="0"/>
                  </a:moveTo>
                  <a:lnTo>
                    <a:pt x="0" y="880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6086670" y="4333185"/>
              <a:ext cx="142239" cy="119179"/>
            </a:xfrm>
            <a:custGeom>
              <a:avLst/>
              <a:gdLst/>
              <a:ahLst/>
              <a:cxnLst/>
              <a:rect l="l" t="t" r="r" b="b"/>
              <a:pathLst>
                <a:path w="11522" h="9654" extrusionOk="0">
                  <a:moveTo>
                    <a:pt x="10832" y="1"/>
                  </a:moveTo>
                  <a:lnTo>
                    <a:pt x="0" y="8805"/>
                  </a:lnTo>
                  <a:lnTo>
                    <a:pt x="692" y="9654"/>
                  </a:lnTo>
                  <a:lnTo>
                    <a:pt x="11521" y="849"/>
                  </a:lnTo>
                  <a:lnTo>
                    <a:pt x="108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6172319" y="4342111"/>
              <a:ext cx="46393" cy="40652"/>
            </a:xfrm>
            <a:custGeom>
              <a:avLst/>
              <a:gdLst/>
              <a:ahLst/>
              <a:cxnLst/>
              <a:rect l="l" t="t" r="r" b="b"/>
              <a:pathLst>
                <a:path w="3758" h="3293" extrusionOk="0">
                  <a:moveTo>
                    <a:pt x="1880" y="1"/>
                  </a:moveTo>
                  <a:cubicBezTo>
                    <a:pt x="1325" y="1"/>
                    <a:pt x="785" y="281"/>
                    <a:pt x="474" y="789"/>
                  </a:cubicBezTo>
                  <a:cubicBezTo>
                    <a:pt x="0" y="1564"/>
                    <a:pt x="246" y="2578"/>
                    <a:pt x="1021" y="3050"/>
                  </a:cubicBezTo>
                  <a:cubicBezTo>
                    <a:pt x="1289" y="3214"/>
                    <a:pt x="1585" y="3292"/>
                    <a:pt x="1878" y="3292"/>
                  </a:cubicBezTo>
                  <a:cubicBezTo>
                    <a:pt x="2432" y="3292"/>
                    <a:pt x="2973" y="3012"/>
                    <a:pt x="3283" y="2504"/>
                  </a:cubicBezTo>
                  <a:cubicBezTo>
                    <a:pt x="3757" y="1729"/>
                    <a:pt x="3512" y="717"/>
                    <a:pt x="2737" y="243"/>
                  </a:cubicBezTo>
                  <a:cubicBezTo>
                    <a:pt x="2468" y="79"/>
                    <a:pt x="2172" y="1"/>
                    <a:pt x="18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169443" y="4339568"/>
              <a:ext cx="49726" cy="45726"/>
            </a:xfrm>
            <a:custGeom>
              <a:avLst/>
              <a:gdLst/>
              <a:ahLst/>
              <a:cxnLst/>
              <a:rect l="l" t="t" r="r" b="b"/>
              <a:pathLst>
                <a:path w="4028" h="3704" extrusionOk="0">
                  <a:moveTo>
                    <a:pt x="2115" y="413"/>
                  </a:moveTo>
                  <a:cubicBezTo>
                    <a:pt x="2370" y="413"/>
                    <a:pt x="2629" y="480"/>
                    <a:pt x="2863" y="623"/>
                  </a:cubicBezTo>
                  <a:cubicBezTo>
                    <a:pt x="3191" y="824"/>
                    <a:pt x="3421" y="1140"/>
                    <a:pt x="3512" y="1515"/>
                  </a:cubicBezTo>
                  <a:cubicBezTo>
                    <a:pt x="3601" y="1888"/>
                    <a:pt x="3542" y="2276"/>
                    <a:pt x="3340" y="2603"/>
                  </a:cubicBezTo>
                  <a:cubicBezTo>
                    <a:pt x="3140" y="2931"/>
                    <a:pt x="2824" y="3161"/>
                    <a:pt x="2450" y="3252"/>
                  </a:cubicBezTo>
                  <a:cubicBezTo>
                    <a:pt x="2337" y="3280"/>
                    <a:pt x="2222" y="3293"/>
                    <a:pt x="2108" y="3293"/>
                  </a:cubicBezTo>
                  <a:cubicBezTo>
                    <a:pt x="1847" y="3293"/>
                    <a:pt x="1591" y="3222"/>
                    <a:pt x="1362" y="3082"/>
                  </a:cubicBezTo>
                  <a:cubicBezTo>
                    <a:pt x="683" y="2667"/>
                    <a:pt x="469" y="1779"/>
                    <a:pt x="883" y="1102"/>
                  </a:cubicBezTo>
                  <a:cubicBezTo>
                    <a:pt x="1154" y="658"/>
                    <a:pt x="1629" y="413"/>
                    <a:pt x="2115" y="413"/>
                  </a:cubicBezTo>
                  <a:close/>
                  <a:moveTo>
                    <a:pt x="2117" y="1"/>
                  </a:moveTo>
                  <a:cubicBezTo>
                    <a:pt x="1971" y="1"/>
                    <a:pt x="1824" y="18"/>
                    <a:pt x="1678" y="54"/>
                  </a:cubicBezTo>
                  <a:cubicBezTo>
                    <a:pt x="1197" y="169"/>
                    <a:pt x="791" y="466"/>
                    <a:pt x="533" y="887"/>
                  </a:cubicBezTo>
                  <a:cubicBezTo>
                    <a:pt x="0" y="1759"/>
                    <a:pt x="277" y="2900"/>
                    <a:pt x="1147" y="3432"/>
                  </a:cubicBezTo>
                  <a:cubicBezTo>
                    <a:pt x="1441" y="3611"/>
                    <a:pt x="1772" y="3703"/>
                    <a:pt x="2108" y="3703"/>
                  </a:cubicBezTo>
                  <a:cubicBezTo>
                    <a:pt x="2254" y="3703"/>
                    <a:pt x="2401" y="3686"/>
                    <a:pt x="2547" y="3651"/>
                  </a:cubicBezTo>
                  <a:cubicBezTo>
                    <a:pt x="3026" y="3536"/>
                    <a:pt x="3434" y="3239"/>
                    <a:pt x="3691" y="2818"/>
                  </a:cubicBezTo>
                  <a:cubicBezTo>
                    <a:pt x="3949" y="2395"/>
                    <a:pt x="4027" y="1898"/>
                    <a:pt x="3911" y="1418"/>
                  </a:cubicBezTo>
                  <a:cubicBezTo>
                    <a:pt x="3794" y="937"/>
                    <a:pt x="3498" y="531"/>
                    <a:pt x="3076" y="273"/>
                  </a:cubicBezTo>
                  <a:cubicBezTo>
                    <a:pt x="2782" y="94"/>
                    <a:pt x="2453" y="1"/>
                    <a:pt x="2117" y="1"/>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6809543" y="3579820"/>
              <a:ext cx="55244" cy="106797"/>
            </a:xfrm>
            <a:custGeom>
              <a:avLst/>
              <a:gdLst/>
              <a:ahLst/>
              <a:cxnLst/>
              <a:rect l="l" t="t" r="r" b="b"/>
              <a:pathLst>
                <a:path w="4475" h="8651" extrusionOk="0">
                  <a:moveTo>
                    <a:pt x="4104" y="1"/>
                  </a:moveTo>
                  <a:lnTo>
                    <a:pt x="0" y="8472"/>
                  </a:lnTo>
                  <a:lnTo>
                    <a:pt x="371" y="8650"/>
                  </a:lnTo>
                  <a:lnTo>
                    <a:pt x="4474" y="180"/>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223360" y="3156843"/>
              <a:ext cx="247233" cy="432507"/>
            </a:xfrm>
            <a:custGeom>
              <a:avLst/>
              <a:gdLst/>
              <a:ahLst/>
              <a:cxnLst/>
              <a:rect l="l" t="t" r="r" b="b"/>
              <a:pathLst>
                <a:path w="20027" h="35035" extrusionOk="0">
                  <a:moveTo>
                    <a:pt x="1" y="0"/>
                  </a:moveTo>
                  <a:lnTo>
                    <a:pt x="1" y="35035"/>
                  </a:lnTo>
                  <a:lnTo>
                    <a:pt x="20026" y="35035"/>
                  </a:lnTo>
                  <a:lnTo>
                    <a:pt x="20026" y="0"/>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7025383" y="4231870"/>
              <a:ext cx="634323" cy="230296"/>
            </a:xfrm>
            <a:custGeom>
              <a:avLst/>
              <a:gdLst/>
              <a:ahLst/>
              <a:cxnLst/>
              <a:rect l="l" t="t" r="r" b="b"/>
              <a:pathLst>
                <a:path w="51383" h="18655" extrusionOk="0">
                  <a:moveTo>
                    <a:pt x="3019" y="1"/>
                  </a:moveTo>
                  <a:cubicBezTo>
                    <a:pt x="1852" y="5187"/>
                    <a:pt x="856" y="11559"/>
                    <a:pt x="0" y="18654"/>
                  </a:cubicBezTo>
                  <a:lnTo>
                    <a:pt x="51383" y="18654"/>
                  </a:lnTo>
                  <a:cubicBezTo>
                    <a:pt x="51045" y="12142"/>
                    <a:pt x="50484" y="5917"/>
                    <a:pt x="4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6978151" y="3265071"/>
              <a:ext cx="744836" cy="1011907"/>
            </a:xfrm>
            <a:custGeom>
              <a:avLst/>
              <a:gdLst/>
              <a:ahLst/>
              <a:cxnLst/>
              <a:rect l="l" t="t" r="r" b="b"/>
              <a:pathLst>
                <a:path w="60335" h="81969" extrusionOk="0">
                  <a:moveTo>
                    <a:pt x="1701" y="1"/>
                  </a:moveTo>
                  <a:lnTo>
                    <a:pt x="1701" y="1"/>
                  </a:lnTo>
                  <a:cubicBezTo>
                    <a:pt x="1701" y="1"/>
                    <a:pt x="999" y="40305"/>
                    <a:pt x="3937" y="58737"/>
                  </a:cubicBezTo>
                  <a:cubicBezTo>
                    <a:pt x="5859" y="70797"/>
                    <a:pt x="1" y="78334"/>
                    <a:pt x="6570" y="80334"/>
                  </a:cubicBezTo>
                  <a:cubicBezTo>
                    <a:pt x="10886" y="81425"/>
                    <a:pt x="20387" y="81968"/>
                    <a:pt x="29943" y="81968"/>
                  </a:cubicBezTo>
                  <a:cubicBezTo>
                    <a:pt x="39529" y="81968"/>
                    <a:pt x="49171" y="81422"/>
                    <a:pt x="53686" y="80334"/>
                  </a:cubicBezTo>
                  <a:cubicBezTo>
                    <a:pt x="60334" y="78635"/>
                    <a:pt x="54475" y="70799"/>
                    <a:pt x="56397" y="58737"/>
                  </a:cubicBezTo>
                  <a:cubicBezTo>
                    <a:pt x="59335" y="40305"/>
                    <a:pt x="57637" y="288"/>
                    <a:pt x="57637" y="287"/>
                  </a:cubicBezTo>
                  <a:lnTo>
                    <a:pt x="57637" y="287"/>
                  </a:lnTo>
                  <a:lnTo>
                    <a:pt x="40294" y="4202"/>
                  </a:lnTo>
                  <a:lnTo>
                    <a:pt x="30282" y="8750"/>
                  </a:lnTo>
                  <a:lnTo>
                    <a:pt x="19882" y="4607"/>
                  </a:lnTo>
                  <a:lnTo>
                    <a:pt x="17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7048246" y="4291496"/>
              <a:ext cx="89267" cy="70725"/>
            </a:xfrm>
            <a:custGeom>
              <a:avLst/>
              <a:gdLst/>
              <a:ahLst/>
              <a:cxnLst/>
              <a:rect l="l" t="t" r="r" b="b"/>
              <a:pathLst>
                <a:path w="7231" h="5729" extrusionOk="0">
                  <a:moveTo>
                    <a:pt x="6832" y="1"/>
                  </a:moveTo>
                  <a:cubicBezTo>
                    <a:pt x="5657" y="4746"/>
                    <a:pt x="57" y="5315"/>
                    <a:pt x="0" y="5321"/>
                  </a:cubicBezTo>
                  <a:lnTo>
                    <a:pt x="37" y="5728"/>
                  </a:lnTo>
                  <a:cubicBezTo>
                    <a:pt x="97" y="5722"/>
                    <a:pt x="5985" y="5131"/>
                    <a:pt x="7231" y="100"/>
                  </a:cubicBezTo>
                  <a:lnTo>
                    <a:pt x="6832"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7288946" y="3390067"/>
              <a:ext cx="113593" cy="841801"/>
            </a:xfrm>
            <a:custGeom>
              <a:avLst/>
              <a:gdLst/>
              <a:ahLst/>
              <a:cxnLst/>
              <a:rect l="l" t="t" r="r" b="b"/>
              <a:pathLst>
                <a:path w="6068" h="44968" extrusionOk="0">
                  <a:moveTo>
                    <a:pt x="3034" y="0"/>
                  </a:moveTo>
                  <a:cubicBezTo>
                    <a:pt x="2138" y="567"/>
                    <a:pt x="1430" y="1276"/>
                    <a:pt x="886" y="2109"/>
                  </a:cubicBezTo>
                  <a:lnTo>
                    <a:pt x="1750" y="2947"/>
                  </a:lnTo>
                  <a:lnTo>
                    <a:pt x="0" y="41662"/>
                  </a:lnTo>
                  <a:lnTo>
                    <a:pt x="3034" y="44967"/>
                  </a:lnTo>
                  <a:lnTo>
                    <a:pt x="6067" y="41662"/>
                  </a:lnTo>
                  <a:lnTo>
                    <a:pt x="4319" y="2947"/>
                  </a:lnTo>
                  <a:lnTo>
                    <a:pt x="5182" y="2109"/>
                  </a:lnTo>
                  <a:cubicBezTo>
                    <a:pt x="4638" y="1276"/>
                    <a:pt x="3929" y="567"/>
                    <a:pt x="3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7564601" y="4291496"/>
              <a:ext cx="89254" cy="70725"/>
            </a:xfrm>
            <a:custGeom>
              <a:avLst/>
              <a:gdLst/>
              <a:ahLst/>
              <a:cxnLst/>
              <a:rect l="l" t="t" r="r" b="b"/>
              <a:pathLst>
                <a:path w="7230" h="5729" extrusionOk="0">
                  <a:moveTo>
                    <a:pt x="400" y="1"/>
                  </a:moveTo>
                  <a:lnTo>
                    <a:pt x="1" y="100"/>
                  </a:lnTo>
                  <a:cubicBezTo>
                    <a:pt x="1247" y="5131"/>
                    <a:pt x="7133" y="5722"/>
                    <a:pt x="7193" y="5728"/>
                  </a:cubicBezTo>
                  <a:lnTo>
                    <a:pt x="7230" y="5321"/>
                  </a:lnTo>
                  <a:cubicBezTo>
                    <a:pt x="7174" y="5315"/>
                    <a:pt x="1575" y="4746"/>
                    <a:pt x="400" y="1"/>
                  </a:cubicBez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7290826" y="4276238"/>
              <a:ext cx="62725" cy="90995"/>
            </a:xfrm>
            <a:custGeom>
              <a:avLst/>
              <a:gdLst/>
              <a:ahLst/>
              <a:cxnLst/>
              <a:rect l="l" t="t" r="r" b="b"/>
              <a:pathLst>
                <a:path w="5081" h="7371" extrusionOk="0">
                  <a:moveTo>
                    <a:pt x="1025" y="1"/>
                  </a:moveTo>
                  <a:lnTo>
                    <a:pt x="1025" y="1"/>
                  </a:lnTo>
                  <a:cubicBezTo>
                    <a:pt x="982" y="147"/>
                    <a:pt x="0" y="3592"/>
                    <a:pt x="1550" y="5741"/>
                  </a:cubicBezTo>
                  <a:cubicBezTo>
                    <a:pt x="2285" y="6761"/>
                    <a:pt x="3469" y="7310"/>
                    <a:pt x="5066" y="7370"/>
                  </a:cubicBezTo>
                  <a:lnTo>
                    <a:pt x="5080" y="6960"/>
                  </a:lnTo>
                  <a:cubicBezTo>
                    <a:pt x="3618" y="6904"/>
                    <a:pt x="2542" y="6415"/>
                    <a:pt x="1884" y="5502"/>
                  </a:cubicBezTo>
                  <a:cubicBezTo>
                    <a:pt x="452" y="3516"/>
                    <a:pt x="1410" y="151"/>
                    <a:pt x="1420" y="117"/>
                  </a:cubicBezTo>
                  <a:lnTo>
                    <a:pt x="1025"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7347205" y="4276818"/>
              <a:ext cx="6481" cy="181731"/>
            </a:xfrm>
            <a:custGeom>
              <a:avLst/>
              <a:gdLst/>
              <a:ahLst/>
              <a:cxnLst/>
              <a:rect l="l" t="t" r="r" b="b"/>
              <a:pathLst>
                <a:path w="525" h="14721" extrusionOk="0">
                  <a:moveTo>
                    <a:pt x="113" y="1"/>
                  </a:moveTo>
                  <a:lnTo>
                    <a:pt x="1" y="14718"/>
                  </a:lnTo>
                  <a:lnTo>
                    <a:pt x="411" y="14721"/>
                  </a:lnTo>
                  <a:lnTo>
                    <a:pt x="524" y="3"/>
                  </a:lnTo>
                  <a:lnTo>
                    <a:pt x="113" y="1"/>
                  </a:lnTo>
                  <a:close/>
                </a:path>
              </a:pathLst>
            </a:custGeom>
            <a:solidFill>
              <a:srgbClr val="FFFFFF">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7185967" y="3284083"/>
              <a:ext cx="166016" cy="149831"/>
            </a:xfrm>
            <a:custGeom>
              <a:avLst/>
              <a:gdLst/>
              <a:ahLst/>
              <a:cxnLst/>
              <a:rect l="l" t="t" r="r" b="b"/>
              <a:pathLst>
                <a:path w="13448" h="12137" extrusionOk="0">
                  <a:moveTo>
                    <a:pt x="3030" y="1"/>
                  </a:moveTo>
                  <a:lnTo>
                    <a:pt x="1" y="2426"/>
                  </a:lnTo>
                  <a:cubicBezTo>
                    <a:pt x="1299" y="6746"/>
                    <a:pt x="4327" y="9902"/>
                    <a:pt x="8721" y="12136"/>
                  </a:cubicBezTo>
                  <a:lnTo>
                    <a:pt x="13448" y="7210"/>
                  </a:lnTo>
                  <a:cubicBezTo>
                    <a:pt x="8998" y="5715"/>
                    <a:pt x="5528" y="3311"/>
                    <a:pt x="3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7342020" y="3284083"/>
              <a:ext cx="166016" cy="149831"/>
            </a:xfrm>
            <a:custGeom>
              <a:avLst/>
              <a:gdLst/>
              <a:ahLst/>
              <a:cxnLst/>
              <a:rect l="l" t="t" r="r" b="b"/>
              <a:pathLst>
                <a:path w="13448" h="12137" extrusionOk="0">
                  <a:moveTo>
                    <a:pt x="10419" y="1"/>
                  </a:moveTo>
                  <a:cubicBezTo>
                    <a:pt x="7922" y="3311"/>
                    <a:pt x="4450" y="5715"/>
                    <a:pt x="1" y="7210"/>
                  </a:cubicBezTo>
                  <a:lnTo>
                    <a:pt x="4727" y="12136"/>
                  </a:lnTo>
                  <a:cubicBezTo>
                    <a:pt x="9123" y="9902"/>
                    <a:pt x="12150" y="6746"/>
                    <a:pt x="13448" y="2426"/>
                  </a:cubicBezTo>
                  <a:lnTo>
                    <a:pt x="104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7183634" y="3312995"/>
              <a:ext cx="123178" cy="124549"/>
            </a:xfrm>
            <a:custGeom>
              <a:avLst/>
              <a:gdLst/>
              <a:ahLst/>
              <a:cxnLst/>
              <a:rect l="l" t="t" r="r" b="b"/>
              <a:pathLst>
                <a:path w="9978" h="10089" extrusionOk="0">
                  <a:moveTo>
                    <a:pt x="378" y="1"/>
                  </a:moveTo>
                  <a:lnTo>
                    <a:pt x="1" y="167"/>
                  </a:lnTo>
                  <a:cubicBezTo>
                    <a:pt x="1954" y="4609"/>
                    <a:pt x="4835" y="7819"/>
                    <a:pt x="8814" y="9976"/>
                  </a:cubicBezTo>
                  <a:lnTo>
                    <a:pt x="9021" y="10088"/>
                  </a:lnTo>
                  <a:lnTo>
                    <a:pt x="9021" y="10087"/>
                  </a:lnTo>
                  <a:lnTo>
                    <a:pt x="9103" y="9867"/>
                  </a:lnTo>
                  <a:cubicBezTo>
                    <a:pt x="9335" y="9249"/>
                    <a:pt x="9628" y="8662"/>
                    <a:pt x="9978" y="8118"/>
                  </a:cubicBezTo>
                  <a:lnTo>
                    <a:pt x="9631" y="7897"/>
                  </a:lnTo>
                  <a:cubicBezTo>
                    <a:pt x="9309" y="8399"/>
                    <a:pt x="9031" y="8938"/>
                    <a:pt x="8805" y="9502"/>
                  </a:cubicBezTo>
                  <a:cubicBezTo>
                    <a:pt x="5016" y="7391"/>
                    <a:pt x="2258" y="4282"/>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7384672" y="3312995"/>
              <a:ext cx="123191" cy="124549"/>
            </a:xfrm>
            <a:custGeom>
              <a:avLst/>
              <a:gdLst/>
              <a:ahLst/>
              <a:cxnLst/>
              <a:rect l="l" t="t" r="r" b="b"/>
              <a:pathLst>
                <a:path w="9979" h="10089" extrusionOk="0">
                  <a:moveTo>
                    <a:pt x="9602" y="1"/>
                  </a:moveTo>
                  <a:cubicBezTo>
                    <a:pt x="7722" y="4282"/>
                    <a:pt x="4965" y="7391"/>
                    <a:pt x="1176" y="9502"/>
                  </a:cubicBezTo>
                  <a:cubicBezTo>
                    <a:pt x="948" y="8937"/>
                    <a:pt x="669" y="8396"/>
                    <a:pt x="345" y="7891"/>
                  </a:cubicBezTo>
                  <a:lnTo>
                    <a:pt x="0" y="8112"/>
                  </a:lnTo>
                  <a:cubicBezTo>
                    <a:pt x="351" y="8659"/>
                    <a:pt x="646" y="9248"/>
                    <a:pt x="877" y="9867"/>
                  </a:cubicBezTo>
                  <a:lnTo>
                    <a:pt x="960" y="10088"/>
                  </a:lnTo>
                  <a:lnTo>
                    <a:pt x="1167" y="9976"/>
                  </a:lnTo>
                  <a:cubicBezTo>
                    <a:pt x="5144" y="7819"/>
                    <a:pt x="8027" y="4609"/>
                    <a:pt x="9978" y="167"/>
                  </a:cubicBezTo>
                  <a:lnTo>
                    <a:pt x="9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7319676" y="3425680"/>
              <a:ext cx="52133" cy="11802"/>
            </a:xfrm>
            <a:custGeom>
              <a:avLst/>
              <a:gdLst/>
              <a:ahLst/>
              <a:cxnLst/>
              <a:rect l="l" t="t" r="r" b="b"/>
              <a:pathLst>
                <a:path w="4223" h="956" extrusionOk="0">
                  <a:moveTo>
                    <a:pt x="229" y="1"/>
                  </a:moveTo>
                  <a:lnTo>
                    <a:pt x="1" y="341"/>
                  </a:lnTo>
                  <a:cubicBezTo>
                    <a:pt x="611" y="750"/>
                    <a:pt x="1377" y="956"/>
                    <a:pt x="2136" y="956"/>
                  </a:cubicBezTo>
                  <a:lnTo>
                    <a:pt x="2136" y="956"/>
                  </a:lnTo>
                  <a:cubicBezTo>
                    <a:pt x="2897" y="956"/>
                    <a:pt x="3649" y="750"/>
                    <a:pt x="4222" y="337"/>
                  </a:cubicBezTo>
                  <a:lnTo>
                    <a:pt x="3982" y="3"/>
                  </a:lnTo>
                  <a:cubicBezTo>
                    <a:pt x="3484" y="362"/>
                    <a:pt x="2816" y="541"/>
                    <a:pt x="2138" y="541"/>
                  </a:cubicBezTo>
                  <a:cubicBezTo>
                    <a:pt x="1457" y="541"/>
                    <a:pt x="766" y="360"/>
                    <a:pt x="229" y="1"/>
                  </a:cubicBezTo>
                  <a:close/>
                  <a:moveTo>
                    <a:pt x="2136" y="956"/>
                  </a:moveTo>
                  <a:cubicBezTo>
                    <a:pt x="2136" y="956"/>
                    <a:pt x="2136" y="956"/>
                    <a:pt x="2136" y="956"/>
                  </a:cubicBezTo>
                  <a:lnTo>
                    <a:pt x="2137" y="956"/>
                  </a:lnTo>
                  <a:cubicBezTo>
                    <a:pt x="2137" y="956"/>
                    <a:pt x="2137" y="956"/>
                    <a:pt x="2136" y="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6996891" y="3546673"/>
              <a:ext cx="20073" cy="339241"/>
            </a:xfrm>
            <a:custGeom>
              <a:avLst/>
              <a:gdLst/>
              <a:ahLst/>
              <a:cxnLst/>
              <a:rect l="l" t="t" r="r" b="b"/>
              <a:pathLst>
                <a:path w="1626" h="27480" extrusionOk="0">
                  <a:moveTo>
                    <a:pt x="410" y="0"/>
                  </a:moveTo>
                  <a:lnTo>
                    <a:pt x="0" y="2"/>
                  </a:lnTo>
                  <a:cubicBezTo>
                    <a:pt x="31" y="8677"/>
                    <a:pt x="442" y="17921"/>
                    <a:pt x="1217" y="27479"/>
                  </a:cubicBezTo>
                  <a:lnTo>
                    <a:pt x="1625" y="27447"/>
                  </a:lnTo>
                  <a:cubicBezTo>
                    <a:pt x="850" y="17899"/>
                    <a:pt x="442" y="8666"/>
                    <a:pt x="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7683174" y="3546673"/>
              <a:ext cx="20073" cy="339241"/>
            </a:xfrm>
            <a:custGeom>
              <a:avLst/>
              <a:gdLst/>
              <a:ahLst/>
              <a:cxnLst/>
              <a:rect l="l" t="t" r="r" b="b"/>
              <a:pathLst>
                <a:path w="1626" h="27480" extrusionOk="0">
                  <a:moveTo>
                    <a:pt x="1216" y="0"/>
                  </a:moveTo>
                  <a:cubicBezTo>
                    <a:pt x="1184" y="8656"/>
                    <a:pt x="776" y="17890"/>
                    <a:pt x="1" y="27447"/>
                  </a:cubicBezTo>
                  <a:lnTo>
                    <a:pt x="411" y="27479"/>
                  </a:lnTo>
                  <a:cubicBezTo>
                    <a:pt x="1186" y="17913"/>
                    <a:pt x="1595" y="8668"/>
                    <a:pt x="1626" y="2"/>
                  </a:cubicBezTo>
                  <a:lnTo>
                    <a:pt x="12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7176819" y="2772506"/>
              <a:ext cx="340290" cy="476184"/>
            </a:xfrm>
            <a:custGeom>
              <a:avLst/>
              <a:gdLst/>
              <a:ahLst/>
              <a:cxnLst/>
              <a:rect l="l" t="t" r="r" b="b"/>
              <a:pathLst>
                <a:path w="27565" h="38573" extrusionOk="0">
                  <a:moveTo>
                    <a:pt x="13783" y="1"/>
                  </a:moveTo>
                  <a:cubicBezTo>
                    <a:pt x="6148" y="1"/>
                    <a:pt x="1" y="6148"/>
                    <a:pt x="1" y="13783"/>
                  </a:cubicBezTo>
                  <a:lnTo>
                    <a:pt x="1" y="24790"/>
                  </a:lnTo>
                  <a:cubicBezTo>
                    <a:pt x="1" y="32425"/>
                    <a:pt x="6148" y="38572"/>
                    <a:pt x="13783" y="38572"/>
                  </a:cubicBezTo>
                  <a:cubicBezTo>
                    <a:pt x="21419" y="38572"/>
                    <a:pt x="27565" y="32425"/>
                    <a:pt x="27565" y="24790"/>
                  </a:cubicBezTo>
                  <a:lnTo>
                    <a:pt x="27565" y="13783"/>
                  </a:lnTo>
                  <a:cubicBezTo>
                    <a:pt x="27565" y="6148"/>
                    <a:pt x="21419" y="1"/>
                    <a:pt x="13783"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7103194" y="2987284"/>
              <a:ext cx="124993" cy="125154"/>
            </a:xfrm>
            <a:custGeom>
              <a:avLst/>
              <a:gdLst/>
              <a:ahLst/>
              <a:cxnLst/>
              <a:rect l="l" t="t" r="r" b="b"/>
              <a:pathLst>
                <a:path w="10125" h="10138" extrusionOk="0">
                  <a:moveTo>
                    <a:pt x="4242" y="0"/>
                  </a:moveTo>
                  <a:cubicBezTo>
                    <a:pt x="3799" y="0"/>
                    <a:pt x="3316" y="151"/>
                    <a:pt x="2797" y="521"/>
                  </a:cubicBezTo>
                  <a:cubicBezTo>
                    <a:pt x="1" y="2514"/>
                    <a:pt x="2807" y="9422"/>
                    <a:pt x="6588" y="10096"/>
                  </a:cubicBezTo>
                  <a:cubicBezTo>
                    <a:pt x="6743" y="10124"/>
                    <a:pt x="6887" y="10137"/>
                    <a:pt x="7021" y="10137"/>
                  </a:cubicBezTo>
                  <a:cubicBezTo>
                    <a:pt x="10125" y="10137"/>
                    <a:pt x="7339" y="2896"/>
                    <a:pt x="7339" y="2896"/>
                  </a:cubicBezTo>
                  <a:cubicBezTo>
                    <a:pt x="7339" y="2896"/>
                    <a:pt x="6181" y="0"/>
                    <a:pt x="4242"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7465766" y="2987284"/>
              <a:ext cx="124993" cy="125154"/>
            </a:xfrm>
            <a:custGeom>
              <a:avLst/>
              <a:gdLst/>
              <a:ahLst/>
              <a:cxnLst/>
              <a:rect l="l" t="t" r="r" b="b"/>
              <a:pathLst>
                <a:path w="10125" h="10138" extrusionOk="0">
                  <a:moveTo>
                    <a:pt x="5883" y="0"/>
                  </a:moveTo>
                  <a:cubicBezTo>
                    <a:pt x="3944" y="0"/>
                    <a:pt x="2786" y="2896"/>
                    <a:pt x="2786" y="2896"/>
                  </a:cubicBezTo>
                  <a:cubicBezTo>
                    <a:pt x="2786" y="2896"/>
                    <a:pt x="0" y="10137"/>
                    <a:pt x="3105" y="10137"/>
                  </a:cubicBezTo>
                  <a:cubicBezTo>
                    <a:pt x="3238" y="10137"/>
                    <a:pt x="3382" y="10124"/>
                    <a:pt x="3537" y="10096"/>
                  </a:cubicBezTo>
                  <a:cubicBezTo>
                    <a:pt x="7318" y="9422"/>
                    <a:pt x="10125" y="2514"/>
                    <a:pt x="7328" y="521"/>
                  </a:cubicBezTo>
                  <a:cubicBezTo>
                    <a:pt x="6809" y="151"/>
                    <a:pt x="6326" y="0"/>
                    <a:pt x="5883"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7113144" y="2710719"/>
              <a:ext cx="438186" cy="362449"/>
            </a:xfrm>
            <a:custGeom>
              <a:avLst/>
              <a:gdLst/>
              <a:ahLst/>
              <a:cxnLst/>
              <a:rect l="l" t="t" r="r" b="b"/>
              <a:pathLst>
                <a:path w="35495" h="29360" extrusionOk="0">
                  <a:moveTo>
                    <a:pt x="13529" y="1"/>
                  </a:moveTo>
                  <a:cubicBezTo>
                    <a:pt x="13207" y="1"/>
                    <a:pt x="12913" y="31"/>
                    <a:pt x="12653" y="95"/>
                  </a:cubicBezTo>
                  <a:cubicBezTo>
                    <a:pt x="8489" y="1120"/>
                    <a:pt x="8741" y="4193"/>
                    <a:pt x="8741" y="4193"/>
                  </a:cubicBezTo>
                  <a:cubicBezTo>
                    <a:pt x="8741" y="4193"/>
                    <a:pt x="7657" y="3773"/>
                    <a:pt x="6306" y="3773"/>
                  </a:cubicBezTo>
                  <a:cubicBezTo>
                    <a:pt x="4853" y="3773"/>
                    <a:pt x="3091" y="4258"/>
                    <a:pt x="2036" y="6273"/>
                  </a:cubicBezTo>
                  <a:cubicBezTo>
                    <a:pt x="1" y="10162"/>
                    <a:pt x="4198" y="13924"/>
                    <a:pt x="4198" y="13924"/>
                  </a:cubicBezTo>
                  <a:cubicBezTo>
                    <a:pt x="3348" y="14279"/>
                    <a:pt x="2536" y="15641"/>
                    <a:pt x="3051" y="17755"/>
                  </a:cubicBezTo>
                  <a:lnTo>
                    <a:pt x="3735" y="22403"/>
                  </a:lnTo>
                  <a:cubicBezTo>
                    <a:pt x="6135" y="22842"/>
                    <a:pt x="5846" y="26604"/>
                    <a:pt x="5630" y="29359"/>
                  </a:cubicBezTo>
                  <a:cubicBezTo>
                    <a:pt x="7682" y="29359"/>
                    <a:pt x="7572" y="23638"/>
                    <a:pt x="7572" y="23638"/>
                  </a:cubicBezTo>
                  <a:lnTo>
                    <a:pt x="7902" y="15076"/>
                  </a:lnTo>
                  <a:cubicBezTo>
                    <a:pt x="11019" y="16193"/>
                    <a:pt x="14730" y="16807"/>
                    <a:pt x="18726" y="16807"/>
                  </a:cubicBezTo>
                  <a:cubicBezTo>
                    <a:pt x="22492" y="16807"/>
                    <a:pt x="26511" y="16261"/>
                    <a:pt x="30521" y="15076"/>
                  </a:cubicBezTo>
                  <a:lnTo>
                    <a:pt x="30521" y="15076"/>
                  </a:lnTo>
                  <a:lnTo>
                    <a:pt x="30510" y="23609"/>
                  </a:lnTo>
                  <a:cubicBezTo>
                    <a:pt x="30510" y="23609"/>
                    <a:pt x="30201" y="29359"/>
                    <a:pt x="32063" y="29359"/>
                  </a:cubicBezTo>
                  <a:cubicBezTo>
                    <a:pt x="31906" y="25428"/>
                    <a:pt x="32012" y="22395"/>
                    <a:pt x="34568" y="22395"/>
                  </a:cubicBezTo>
                  <a:cubicBezTo>
                    <a:pt x="34642" y="22395"/>
                    <a:pt x="34718" y="22398"/>
                    <a:pt x="34797" y="22403"/>
                  </a:cubicBezTo>
                  <a:lnTo>
                    <a:pt x="35364" y="17316"/>
                  </a:lnTo>
                  <a:cubicBezTo>
                    <a:pt x="35495" y="16320"/>
                    <a:pt x="35379" y="14186"/>
                    <a:pt x="33919" y="13924"/>
                  </a:cubicBezTo>
                  <a:cubicBezTo>
                    <a:pt x="33440" y="10977"/>
                    <a:pt x="32658" y="8578"/>
                    <a:pt x="29565" y="6753"/>
                  </a:cubicBezTo>
                  <a:cubicBezTo>
                    <a:pt x="29565" y="6753"/>
                    <a:pt x="18361" y="1"/>
                    <a:pt x="13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7136241" y="3009369"/>
              <a:ext cx="32097" cy="57034"/>
            </a:xfrm>
            <a:custGeom>
              <a:avLst/>
              <a:gdLst/>
              <a:ahLst/>
              <a:cxnLst/>
              <a:rect l="l" t="t" r="r" b="b"/>
              <a:pathLst>
                <a:path w="2600" h="4620" extrusionOk="0">
                  <a:moveTo>
                    <a:pt x="1963" y="0"/>
                  </a:moveTo>
                  <a:cubicBezTo>
                    <a:pt x="1255" y="0"/>
                    <a:pt x="883" y="305"/>
                    <a:pt x="690" y="597"/>
                  </a:cubicBezTo>
                  <a:cubicBezTo>
                    <a:pt x="1" y="1635"/>
                    <a:pt x="699" y="3610"/>
                    <a:pt x="1387" y="4619"/>
                  </a:cubicBezTo>
                  <a:lnTo>
                    <a:pt x="1387" y="4618"/>
                  </a:lnTo>
                  <a:lnTo>
                    <a:pt x="1725" y="4387"/>
                  </a:lnTo>
                  <a:cubicBezTo>
                    <a:pt x="991" y="3312"/>
                    <a:pt x="526" y="1585"/>
                    <a:pt x="1032" y="824"/>
                  </a:cubicBezTo>
                  <a:cubicBezTo>
                    <a:pt x="1215" y="549"/>
                    <a:pt x="1525" y="410"/>
                    <a:pt x="1959" y="410"/>
                  </a:cubicBezTo>
                  <a:cubicBezTo>
                    <a:pt x="2127" y="410"/>
                    <a:pt x="2313" y="431"/>
                    <a:pt x="2517" y="472"/>
                  </a:cubicBezTo>
                  <a:lnTo>
                    <a:pt x="2599" y="70"/>
                  </a:lnTo>
                  <a:cubicBezTo>
                    <a:pt x="2362" y="22"/>
                    <a:pt x="2151" y="0"/>
                    <a:pt x="1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7529109" y="3009369"/>
              <a:ext cx="32109" cy="57034"/>
            </a:xfrm>
            <a:custGeom>
              <a:avLst/>
              <a:gdLst/>
              <a:ahLst/>
              <a:cxnLst/>
              <a:rect l="l" t="t" r="r" b="b"/>
              <a:pathLst>
                <a:path w="2601" h="4620" extrusionOk="0">
                  <a:moveTo>
                    <a:pt x="636" y="0"/>
                  </a:moveTo>
                  <a:cubicBezTo>
                    <a:pt x="448" y="0"/>
                    <a:pt x="238" y="22"/>
                    <a:pt x="0" y="70"/>
                  </a:cubicBezTo>
                  <a:lnTo>
                    <a:pt x="84" y="472"/>
                  </a:lnTo>
                  <a:cubicBezTo>
                    <a:pt x="288" y="431"/>
                    <a:pt x="474" y="410"/>
                    <a:pt x="641" y="410"/>
                  </a:cubicBezTo>
                  <a:cubicBezTo>
                    <a:pt x="1075" y="410"/>
                    <a:pt x="1385" y="549"/>
                    <a:pt x="1569" y="824"/>
                  </a:cubicBezTo>
                  <a:cubicBezTo>
                    <a:pt x="2074" y="1585"/>
                    <a:pt x="1608" y="3312"/>
                    <a:pt x="875" y="4388"/>
                  </a:cubicBezTo>
                  <a:lnTo>
                    <a:pt x="1214" y="4619"/>
                  </a:lnTo>
                  <a:cubicBezTo>
                    <a:pt x="1902" y="3610"/>
                    <a:pt x="2600" y="1635"/>
                    <a:pt x="1911" y="597"/>
                  </a:cubicBezTo>
                  <a:cubicBezTo>
                    <a:pt x="1716" y="306"/>
                    <a:pt x="1345" y="0"/>
                    <a:pt x="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7222261" y="3198495"/>
              <a:ext cx="250208" cy="56392"/>
            </a:xfrm>
            <a:custGeom>
              <a:avLst/>
              <a:gdLst/>
              <a:ahLst/>
              <a:cxnLst/>
              <a:rect l="l" t="t" r="r" b="b"/>
              <a:pathLst>
                <a:path w="20268" h="4568" extrusionOk="0">
                  <a:moveTo>
                    <a:pt x="304" y="0"/>
                  </a:moveTo>
                  <a:lnTo>
                    <a:pt x="0" y="275"/>
                  </a:lnTo>
                  <a:cubicBezTo>
                    <a:pt x="2487" y="3003"/>
                    <a:pt x="6183" y="4568"/>
                    <a:pt x="10142" y="4568"/>
                  </a:cubicBezTo>
                  <a:lnTo>
                    <a:pt x="10144" y="4568"/>
                  </a:lnTo>
                  <a:cubicBezTo>
                    <a:pt x="14092" y="4568"/>
                    <a:pt x="17782" y="3002"/>
                    <a:pt x="20267" y="275"/>
                  </a:cubicBezTo>
                  <a:lnTo>
                    <a:pt x="19964" y="0"/>
                  </a:lnTo>
                  <a:cubicBezTo>
                    <a:pt x="17556" y="2642"/>
                    <a:pt x="13977" y="4157"/>
                    <a:pt x="10143" y="4157"/>
                  </a:cubicBezTo>
                  <a:lnTo>
                    <a:pt x="10142" y="4157"/>
                  </a:lnTo>
                  <a:cubicBezTo>
                    <a:pt x="6298" y="4157"/>
                    <a:pt x="2713" y="2642"/>
                    <a:pt x="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7342230" y="2994827"/>
              <a:ext cx="35652" cy="88366"/>
            </a:xfrm>
            <a:custGeom>
              <a:avLst/>
              <a:gdLst/>
              <a:ahLst/>
              <a:cxnLst/>
              <a:rect l="l" t="t" r="r" b="b"/>
              <a:pathLst>
                <a:path w="2888" h="7158" extrusionOk="0">
                  <a:moveTo>
                    <a:pt x="357" y="1"/>
                  </a:moveTo>
                  <a:lnTo>
                    <a:pt x="1" y="204"/>
                  </a:lnTo>
                  <a:cubicBezTo>
                    <a:pt x="642" y="1332"/>
                    <a:pt x="2324" y="4438"/>
                    <a:pt x="2388" y="5260"/>
                  </a:cubicBezTo>
                  <a:cubicBezTo>
                    <a:pt x="2442" y="5976"/>
                    <a:pt x="876" y="6602"/>
                    <a:pt x="324" y="6764"/>
                  </a:cubicBezTo>
                  <a:lnTo>
                    <a:pt x="439" y="7157"/>
                  </a:lnTo>
                  <a:cubicBezTo>
                    <a:pt x="690" y="7085"/>
                    <a:pt x="2888" y="6406"/>
                    <a:pt x="2797" y="5228"/>
                  </a:cubicBezTo>
                  <a:cubicBezTo>
                    <a:pt x="2714" y="4148"/>
                    <a:pt x="453" y="170"/>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7261173" y="3034442"/>
              <a:ext cx="20345" cy="20604"/>
            </a:xfrm>
            <a:custGeom>
              <a:avLst/>
              <a:gdLst/>
              <a:ahLst/>
              <a:cxnLst/>
              <a:rect l="l" t="t" r="r" b="b"/>
              <a:pathLst>
                <a:path w="1648" h="1669" extrusionOk="0">
                  <a:moveTo>
                    <a:pt x="824" y="1"/>
                  </a:moveTo>
                  <a:cubicBezTo>
                    <a:pt x="371" y="1"/>
                    <a:pt x="3" y="372"/>
                    <a:pt x="2" y="833"/>
                  </a:cubicBezTo>
                  <a:cubicBezTo>
                    <a:pt x="1" y="1293"/>
                    <a:pt x="367" y="1667"/>
                    <a:pt x="821" y="1669"/>
                  </a:cubicBezTo>
                  <a:cubicBezTo>
                    <a:pt x="822" y="1669"/>
                    <a:pt x="823" y="1669"/>
                    <a:pt x="824" y="1669"/>
                  </a:cubicBezTo>
                  <a:cubicBezTo>
                    <a:pt x="1275" y="1669"/>
                    <a:pt x="1644" y="1297"/>
                    <a:pt x="1646" y="838"/>
                  </a:cubicBezTo>
                  <a:cubicBezTo>
                    <a:pt x="1647" y="379"/>
                    <a:pt x="1281" y="4"/>
                    <a:pt x="827" y="1"/>
                  </a:cubicBezTo>
                  <a:cubicBezTo>
                    <a:pt x="826" y="1"/>
                    <a:pt x="825"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7243334" y="3008048"/>
              <a:ext cx="49898" cy="9901"/>
            </a:xfrm>
            <a:custGeom>
              <a:avLst/>
              <a:gdLst/>
              <a:ahLst/>
              <a:cxnLst/>
              <a:rect l="l" t="t" r="r" b="b"/>
              <a:pathLst>
                <a:path w="4042" h="802" extrusionOk="0">
                  <a:moveTo>
                    <a:pt x="2150" y="1"/>
                  </a:moveTo>
                  <a:cubicBezTo>
                    <a:pt x="1487" y="1"/>
                    <a:pt x="774" y="137"/>
                    <a:pt x="1" y="410"/>
                  </a:cubicBezTo>
                  <a:lnTo>
                    <a:pt x="137" y="796"/>
                  </a:lnTo>
                  <a:cubicBezTo>
                    <a:pt x="864" y="540"/>
                    <a:pt x="1531" y="411"/>
                    <a:pt x="2146" y="411"/>
                  </a:cubicBezTo>
                  <a:cubicBezTo>
                    <a:pt x="2766" y="411"/>
                    <a:pt x="3334" y="541"/>
                    <a:pt x="3859" y="802"/>
                  </a:cubicBezTo>
                  <a:lnTo>
                    <a:pt x="4042" y="434"/>
                  </a:lnTo>
                  <a:cubicBezTo>
                    <a:pt x="3458" y="145"/>
                    <a:pt x="2831" y="1"/>
                    <a:pt x="2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7416152" y="3035195"/>
              <a:ext cx="20024" cy="20270"/>
            </a:xfrm>
            <a:custGeom>
              <a:avLst/>
              <a:gdLst/>
              <a:ahLst/>
              <a:cxnLst/>
              <a:rect l="l" t="t" r="r" b="b"/>
              <a:pathLst>
                <a:path w="1622" h="1642" extrusionOk="0">
                  <a:moveTo>
                    <a:pt x="812" y="1"/>
                  </a:moveTo>
                  <a:cubicBezTo>
                    <a:pt x="367" y="1"/>
                    <a:pt x="5" y="367"/>
                    <a:pt x="2" y="819"/>
                  </a:cubicBezTo>
                  <a:cubicBezTo>
                    <a:pt x="1" y="1271"/>
                    <a:pt x="361" y="1640"/>
                    <a:pt x="809" y="1642"/>
                  </a:cubicBezTo>
                  <a:cubicBezTo>
                    <a:pt x="809" y="1642"/>
                    <a:pt x="810" y="1642"/>
                    <a:pt x="811" y="1642"/>
                  </a:cubicBezTo>
                  <a:cubicBezTo>
                    <a:pt x="1257" y="1642"/>
                    <a:pt x="1619" y="1278"/>
                    <a:pt x="1620" y="824"/>
                  </a:cubicBezTo>
                  <a:cubicBezTo>
                    <a:pt x="1622" y="371"/>
                    <a:pt x="1261" y="4"/>
                    <a:pt x="814" y="1"/>
                  </a:cubicBezTo>
                  <a:cubicBezTo>
                    <a:pt x="813" y="1"/>
                    <a:pt x="813" y="1"/>
                    <a:pt x="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7401005" y="3008641"/>
              <a:ext cx="49898" cy="9913"/>
            </a:xfrm>
            <a:custGeom>
              <a:avLst/>
              <a:gdLst/>
              <a:ahLst/>
              <a:cxnLst/>
              <a:rect l="l" t="t" r="r" b="b"/>
              <a:pathLst>
                <a:path w="4042" h="803" extrusionOk="0">
                  <a:moveTo>
                    <a:pt x="2148" y="0"/>
                  </a:moveTo>
                  <a:cubicBezTo>
                    <a:pt x="1486" y="0"/>
                    <a:pt x="773" y="137"/>
                    <a:pt x="0" y="410"/>
                  </a:cubicBezTo>
                  <a:lnTo>
                    <a:pt x="138" y="798"/>
                  </a:lnTo>
                  <a:cubicBezTo>
                    <a:pt x="865" y="541"/>
                    <a:pt x="1532" y="413"/>
                    <a:pt x="2148" y="413"/>
                  </a:cubicBezTo>
                  <a:cubicBezTo>
                    <a:pt x="2767" y="413"/>
                    <a:pt x="3334" y="542"/>
                    <a:pt x="3858" y="802"/>
                  </a:cubicBezTo>
                  <a:lnTo>
                    <a:pt x="4041" y="435"/>
                  </a:lnTo>
                  <a:cubicBezTo>
                    <a:pt x="3457" y="145"/>
                    <a:pt x="2829" y="0"/>
                    <a:pt x="2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7308047" y="3098969"/>
              <a:ext cx="86625" cy="33455"/>
            </a:xfrm>
            <a:custGeom>
              <a:avLst/>
              <a:gdLst/>
              <a:ahLst/>
              <a:cxnLst/>
              <a:rect l="l" t="t" r="r" b="b"/>
              <a:pathLst>
                <a:path w="7017" h="2710" extrusionOk="0">
                  <a:moveTo>
                    <a:pt x="0" y="0"/>
                  </a:moveTo>
                  <a:lnTo>
                    <a:pt x="0" y="0"/>
                  </a:lnTo>
                  <a:cubicBezTo>
                    <a:pt x="513" y="1757"/>
                    <a:pt x="2036" y="2709"/>
                    <a:pt x="3560" y="2709"/>
                  </a:cubicBezTo>
                  <a:cubicBezTo>
                    <a:pt x="4989" y="2709"/>
                    <a:pt x="6419" y="1872"/>
                    <a:pt x="7016" y="77"/>
                  </a:cubicBezTo>
                  <a:lnTo>
                    <a:pt x="7016" y="77"/>
                  </a:lnTo>
                  <a:cubicBezTo>
                    <a:pt x="6031" y="317"/>
                    <a:pt x="4999" y="428"/>
                    <a:pt x="3927" y="428"/>
                  </a:cubicBezTo>
                  <a:cubicBezTo>
                    <a:pt x="2670" y="428"/>
                    <a:pt x="1357" y="27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7163907" y="2957508"/>
              <a:ext cx="153930" cy="153905"/>
            </a:xfrm>
            <a:custGeom>
              <a:avLst/>
              <a:gdLst/>
              <a:ahLst/>
              <a:cxnLst/>
              <a:rect l="l" t="t" r="r" b="b"/>
              <a:pathLst>
                <a:path w="12469" h="12467" extrusionOk="0">
                  <a:moveTo>
                    <a:pt x="6235" y="411"/>
                  </a:moveTo>
                  <a:cubicBezTo>
                    <a:pt x="9447" y="411"/>
                    <a:pt x="12058" y="3022"/>
                    <a:pt x="12058" y="6233"/>
                  </a:cubicBezTo>
                  <a:cubicBezTo>
                    <a:pt x="12058" y="9445"/>
                    <a:pt x="9445" y="12057"/>
                    <a:pt x="6235" y="12057"/>
                  </a:cubicBezTo>
                  <a:cubicBezTo>
                    <a:pt x="3024" y="12057"/>
                    <a:pt x="411" y="9445"/>
                    <a:pt x="411" y="6233"/>
                  </a:cubicBezTo>
                  <a:cubicBezTo>
                    <a:pt x="411" y="3022"/>
                    <a:pt x="3024" y="411"/>
                    <a:pt x="6235" y="411"/>
                  </a:cubicBezTo>
                  <a:close/>
                  <a:moveTo>
                    <a:pt x="6235" y="1"/>
                  </a:moveTo>
                  <a:cubicBezTo>
                    <a:pt x="2797" y="1"/>
                    <a:pt x="1" y="2797"/>
                    <a:pt x="1" y="6233"/>
                  </a:cubicBezTo>
                  <a:cubicBezTo>
                    <a:pt x="1" y="9671"/>
                    <a:pt x="2797" y="12467"/>
                    <a:pt x="6235" y="12467"/>
                  </a:cubicBezTo>
                  <a:cubicBezTo>
                    <a:pt x="9672" y="12467"/>
                    <a:pt x="12468" y="9671"/>
                    <a:pt x="12468" y="6233"/>
                  </a:cubicBezTo>
                  <a:cubicBezTo>
                    <a:pt x="12468" y="2797"/>
                    <a:pt x="9672" y="1"/>
                    <a:pt x="6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7376870" y="2957508"/>
              <a:ext cx="153930" cy="153905"/>
            </a:xfrm>
            <a:custGeom>
              <a:avLst/>
              <a:gdLst/>
              <a:ahLst/>
              <a:cxnLst/>
              <a:rect l="l" t="t" r="r" b="b"/>
              <a:pathLst>
                <a:path w="12469" h="12467" extrusionOk="0">
                  <a:moveTo>
                    <a:pt x="6235" y="411"/>
                  </a:moveTo>
                  <a:cubicBezTo>
                    <a:pt x="9447" y="411"/>
                    <a:pt x="12058" y="3022"/>
                    <a:pt x="12058" y="6233"/>
                  </a:cubicBezTo>
                  <a:cubicBezTo>
                    <a:pt x="12058" y="9445"/>
                    <a:pt x="9445" y="12057"/>
                    <a:pt x="6235" y="12057"/>
                  </a:cubicBezTo>
                  <a:cubicBezTo>
                    <a:pt x="3024" y="12057"/>
                    <a:pt x="412" y="9445"/>
                    <a:pt x="412" y="6233"/>
                  </a:cubicBezTo>
                  <a:cubicBezTo>
                    <a:pt x="412" y="3022"/>
                    <a:pt x="3024" y="411"/>
                    <a:pt x="6235" y="411"/>
                  </a:cubicBezTo>
                  <a:close/>
                  <a:moveTo>
                    <a:pt x="6235" y="1"/>
                  </a:moveTo>
                  <a:cubicBezTo>
                    <a:pt x="2797" y="1"/>
                    <a:pt x="1" y="2797"/>
                    <a:pt x="1" y="6233"/>
                  </a:cubicBezTo>
                  <a:cubicBezTo>
                    <a:pt x="1" y="9671"/>
                    <a:pt x="2797" y="12467"/>
                    <a:pt x="6235" y="12467"/>
                  </a:cubicBezTo>
                  <a:cubicBezTo>
                    <a:pt x="9672" y="12467"/>
                    <a:pt x="12468" y="9671"/>
                    <a:pt x="12468" y="6233"/>
                  </a:cubicBezTo>
                  <a:cubicBezTo>
                    <a:pt x="12468" y="2797"/>
                    <a:pt x="9672" y="1"/>
                    <a:pt x="6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7304985" y="2981334"/>
              <a:ext cx="84650" cy="20480"/>
            </a:xfrm>
            <a:custGeom>
              <a:avLst/>
              <a:gdLst/>
              <a:ahLst/>
              <a:cxnLst/>
              <a:rect l="l" t="t" r="r" b="b"/>
              <a:pathLst>
                <a:path w="6857" h="1659" extrusionOk="0">
                  <a:moveTo>
                    <a:pt x="3364" y="1"/>
                  </a:moveTo>
                  <a:cubicBezTo>
                    <a:pt x="3322" y="1"/>
                    <a:pt x="3280" y="1"/>
                    <a:pt x="3238" y="2"/>
                  </a:cubicBezTo>
                  <a:cubicBezTo>
                    <a:pt x="1955" y="34"/>
                    <a:pt x="805" y="519"/>
                    <a:pt x="0" y="1369"/>
                  </a:cubicBezTo>
                  <a:lnTo>
                    <a:pt x="298" y="1652"/>
                  </a:lnTo>
                  <a:cubicBezTo>
                    <a:pt x="1028" y="881"/>
                    <a:pt x="2075" y="441"/>
                    <a:pt x="3248" y="412"/>
                  </a:cubicBezTo>
                  <a:cubicBezTo>
                    <a:pt x="3275" y="412"/>
                    <a:pt x="3301" y="412"/>
                    <a:pt x="3328" y="412"/>
                  </a:cubicBezTo>
                  <a:cubicBezTo>
                    <a:pt x="4557" y="412"/>
                    <a:pt x="5737" y="854"/>
                    <a:pt x="6573" y="1659"/>
                  </a:cubicBezTo>
                  <a:lnTo>
                    <a:pt x="6857" y="1362"/>
                  </a:lnTo>
                  <a:cubicBezTo>
                    <a:pt x="5955" y="494"/>
                    <a:pt x="4686" y="1"/>
                    <a:pt x="3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7326058" y="3139646"/>
              <a:ext cx="48886" cy="10271"/>
            </a:xfrm>
            <a:custGeom>
              <a:avLst/>
              <a:gdLst/>
              <a:ahLst/>
              <a:cxnLst/>
              <a:rect l="l" t="t" r="r" b="b"/>
              <a:pathLst>
                <a:path w="3960" h="832" extrusionOk="0">
                  <a:moveTo>
                    <a:pt x="169" y="1"/>
                  </a:moveTo>
                  <a:lnTo>
                    <a:pt x="1" y="374"/>
                  </a:lnTo>
                  <a:cubicBezTo>
                    <a:pt x="669" y="679"/>
                    <a:pt x="1326" y="831"/>
                    <a:pt x="1983" y="831"/>
                  </a:cubicBezTo>
                  <a:cubicBezTo>
                    <a:pt x="2641" y="831"/>
                    <a:pt x="3295" y="678"/>
                    <a:pt x="3959" y="374"/>
                  </a:cubicBezTo>
                  <a:lnTo>
                    <a:pt x="3787" y="1"/>
                  </a:lnTo>
                  <a:cubicBezTo>
                    <a:pt x="3181" y="279"/>
                    <a:pt x="2583" y="418"/>
                    <a:pt x="1983" y="418"/>
                  </a:cubicBezTo>
                  <a:cubicBezTo>
                    <a:pt x="1383" y="418"/>
                    <a:pt x="781" y="279"/>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214700" y="4093297"/>
              <a:ext cx="91637" cy="120796"/>
            </a:xfrm>
            <a:custGeom>
              <a:avLst/>
              <a:gdLst/>
              <a:ahLst/>
              <a:cxnLst/>
              <a:rect l="l" t="t" r="r" b="b"/>
              <a:pathLst>
                <a:path w="7423" h="9785" extrusionOk="0">
                  <a:moveTo>
                    <a:pt x="5029" y="0"/>
                  </a:moveTo>
                  <a:cubicBezTo>
                    <a:pt x="5029" y="0"/>
                    <a:pt x="3780" y="527"/>
                    <a:pt x="3044" y="2148"/>
                  </a:cubicBezTo>
                  <a:lnTo>
                    <a:pt x="412" y="7798"/>
                  </a:lnTo>
                  <a:cubicBezTo>
                    <a:pt x="1" y="8742"/>
                    <a:pt x="47" y="9144"/>
                    <a:pt x="371" y="9383"/>
                  </a:cubicBezTo>
                  <a:cubicBezTo>
                    <a:pt x="531" y="9502"/>
                    <a:pt x="1042" y="9785"/>
                    <a:pt x="1691" y="9785"/>
                  </a:cubicBezTo>
                  <a:cubicBezTo>
                    <a:pt x="2352" y="9785"/>
                    <a:pt x="3158" y="9491"/>
                    <a:pt x="3881" y="8433"/>
                  </a:cubicBezTo>
                  <a:lnTo>
                    <a:pt x="7014" y="3746"/>
                  </a:lnTo>
                  <a:cubicBezTo>
                    <a:pt x="7423" y="2961"/>
                    <a:pt x="5029" y="0"/>
                    <a:pt x="5029"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222563" y="4173602"/>
              <a:ext cx="20320" cy="33171"/>
            </a:xfrm>
            <a:custGeom>
              <a:avLst/>
              <a:gdLst/>
              <a:ahLst/>
              <a:cxnLst/>
              <a:rect l="l" t="t" r="r" b="b"/>
              <a:pathLst>
                <a:path w="1646" h="2687" extrusionOk="0">
                  <a:moveTo>
                    <a:pt x="665" y="0"/>
                  </a:moveTo>
                  <a:lnTo>
                    <a:pt x="418" y="329"/>
                  </a:lnTo>
                  <a:cubicBezTo>
                    <a:pt x="425" y="334"/>
                    <a:pt x="1068" y="877"/>
                    <a:pt x="1" y="2457"/>
                  </a:cubicBezTo>
                  <a:lnTo>
                    <a:pt x="340" y="2687"/>
                  </a:lnTo>
                  <a:cubicBezTo>
                    <a:pt x="1646" y="757"/>
                    <a:pt x="706" y="31"/>
                    <a:pt x="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42558" y="2468757"/>
              <a:ext cx="122240" cy="96464"/>
            </a:xfrm>
            <a:custGeom>
              <a:avLst/>
              <a:gdLst/>
              <a:ahLst/>
              <a:cxnLst/>
              <a:rect l="l" t="t" r="r" b="b"/>
              <a:pathLst>
                <a:path w="9902" h="7814" extrusionOk="0">
                  <a:moveTo>
                    <a:pt x="1919" y="0"/>
                  </a:moveTo>
                  <a:cubicBezTo>
                    <a:pt x="1748" y="0"/>
                    <a:pt x="1615" y="62"/>
                    <a:pt x="1499" y="170"/>
                  </a:cubicBezTo>
                  <a:cubicBezTo>
                    <a:pt x="1205" y="445"/>
                    <a:pt x="0" y="2011"/>
                    <a:pt x="1810" y="3795"/>
                  </a:cubicBezTo>
                  <a:lnTo>
                    <a:pt x="5862" y="7712"/>
                  </a:lnTo>
                  <a:cubicBezTo>
                    <a:pt x="5953" y="7783"/>
                    <a:pt x="6087" y="7813"/>
                    <a:pt x="6253" y="7813"/>
                  </a:cubicBezTo>
                  <a:cubicBezTo>
                    <a:pt x="7370" y="7813"/>
                    <a:pt x="9902" y="6428"/>
                    <a:pt x="9902" y="6428"/>
                  </a:cubicBezTo>
                  <a:cubicBezTo>
                    <a:pt x="9902" y="6428"/>
                    <a:pt x="9607" y="5105"/>
                    <a:pt x="8143" y="4092"/>
                  </a:cubicBezTo>
                  <a:lnTo>
                    <a:pt x="3052" y="494"/>
                  </a:lnTo>
                  <a:cubicBezTo>
                    <a:pt x="2534" y="146"/>
                    <a:pt x="2182" y="0"/>
                    <a:pt x="1919"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62038" y="2475041"/>
              <a:ext cx="31924" cy="16271"/>
            </a:xfrm>
            <a:custGeom>
              <a:avLst/>
              <a:gdLst/>
              <a:ahLst/>
              <a:cxnLst/>
              <a:rect l="l" t="t" r="r" b="b"/>
              <a:pathLst>
                <a:path w="2586" h="1318" extrusionOk="0">
                  <a:moveTo>
                    <a:pt x="287" y="0"/>
                  </a:moveTo>
                  <a:lnTo>
                    <a:pt x="1" y="293"/>
                  </a:lnTo>
                  <a:cubicBezTo>
                    <a:pt x="835" y="1108"/>
                    <a:pt x="1472" y="1317"/>
                    <a:pt x="1906" y="1317"/>
                  </a:cubicBezTo>
                  <a:lnTo>
                    <a:pt x="1906" y="1317"/>
                  </a:lnTo>
                  <a:cubicBezTo>
                    <a:pt x="2339" y="1317"/>
                    <a:pt x="2567" y="1110"/>
                    <a:pt x="2585" y="1093"/>
                  </a:cubicBezTo>
                  <a:lnTo>
                    <a:pt x="2307" y="791"/>
                  </a:lnTo>
                  <a:cubicBezTo>
                    <a:pt x="2305" y="793"/>
                    <a:pt x="2173" y="902"/>
                    <a:pt x="1907" y="902"/>
                  </a:cubicBezTo>
                  <a:cubicBezTo>
                    <a:pt x="1577" y="902"/>
                    <a:pt x="1042" y="736"/>
                    <a:pt x="287" y="0"/>
                  </a:cubicBezTo>
                  <a:close/>
                  <a:moveTo>
                    <a:pt x="1906" y="1317"/>
                  </a:moveTo>
                  <a:cubicBezTo>
                    <a:pt x="1906" y="1317"/>
                    <a:pt x="1906" y="1317"/>
                    <a:pt x="1906" y="1317"/>
                  </a:cubicBezTo>
                  <a:lnTo>
                    <a:pt x="1907" y="1317"/>
                  </a:lnTo>
                  <a:cubicBezTo>
                    <a:pt x="1907" y="1317"/>
                    <a:pt x="1907" y="1317"/>
                    <a:pt x="1906" y="13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42" name="Google Shape;942;p48"/>
          <p:cNvSpPr/>
          <p:nvPr/>
        </p:nvSpPr>
        <p:spPr>
          <a:xfrm>
            <a:off x="1063953" y="3781042"/>
            <a:ext cx="183300" cy="18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976;p50">
            <a:extLst>
              <a:ext uri="{FF2B5EF4-FFF2-40B4-BE49-F238E27FC236}">
                <a16:creationId xmlns:a16="http://schemas.microsoft.com/office/drawing/2014/main" id="{55164408-DA6A-433D-859C-CAF43CE44E52}"/>
              </a:ext>
            </a:extLst>
          </p:cNvPr>
          <p:cNvGrpSpPr/>
          <p:nvPr/>
        </p:nvGrpSpPr>
        <p:grpSpPr>
          <a:xfrm>
            <a:off x="713229" y="1445560"/>
            <a:ext cx="2048069" cy="3283282"/>
            <a:chOff x="713229" y="1445560"/>
            <a:chExt cx="2048069" cy="3283282"/>
          </a:xfrm>
        </p:grpSpPr>
        <p:grpSp>
          <p:nvGrpSpPr>
            <p:cNvPr id="20" name="Google Shape;977;p50">
              <a:extLst>
                <a:ext uri="{FF2B5EF4-FFF2-40B4-BE49-F238E27FC236}">
                  <a16:creationId xmlns:a16="http://schemas.microsoft.com/office/drawing/2014/main" id="{BDF1DD35-922E-4AC2-BF2D-7DAC80CDC60B}"/>
                </a:ext>
              </a:extLst>
            </p:cNvPr>
            <p:cNvGrpSpPr/>
            <p:nvPr/>
          </p:nvGrpSpPr>
          <p:grpSpPr>
            <a:xfrm>
              <a:off x="713229" y="1822769"/>
              <a:ext cx="1518366" cy="2906074"/>
              <a:chOff x="713229" y="1822769"/>
              <a:chExt cx="1518366" cy="2906074"/>
            </a:xfrm>
          </p:grpSpPr>
          <p:sp>
            <p:nvSpPr>
              <p:cNvPr id="55" name="Google Shape;978;p50">
                <a:extLst>
                  <a:ext uri="{FF2B5EF4-FFF2-40B4-BE49-F238E27FC236}">
                    <a16:creationId xmlns:a16="http://schemas.microsoft.com/office/drawing/2014/main" id="{E8625370-4911-42AB-AD4C-0B04C96DCF44}"/>
                  </a:ext>
                </a:extLst>
              </p:cNvPr>
              <p:cNvSpPr/>
              <p:nvPr/>
            </p:nvSpPr>
            <p:spPr>
              <a:xfrm flipH="1">
                <a:off x="1314454" y="4609655"/>
                <a:ext cx="270776" cy="119188"/>
              </a:xfrm>
              <a:custGeom>
                <a:avLst/>
                <a:gdLst/>
                <a:ahLst/>
                <a:cxnLst/>
                <a:rect l="l" t="t" r="r" b="b"/>
                <a:pathLst>
                  <a:path w="5123" h="2255" extrusionOk="0">
                    <a:moveTo>
                      <a:pt x="2462" y="1"/>
                    </a:moveTo>
                    <a:cubicBezTo>
                      <a:pt x="2462" y="1"/>
                      <a:pt x="2093" y="772"/>
                      <a:pt x="1605" y="980"/>
                    </a:cubicBezTo>
                    <a:cubicBezTo>
                      <a:pt x="1117" y="1187"/>
                      <a:pt x="1" y="1255"/>
                      <a:pt x="1" y="2255"/>
                    </a:cubicBezTo>
                    <a:lnTo>
                      <a:pt x="4643" y="2255"/>
                    </a:lnTo>
                    <a:cubicBezTo>
                      <a:pt x="4953" y="2255"/>
                      <a:pt x="5123" y="2028"/>
                      <a:pt x="5123" y="1810"/>
                    </a:cubicBezTo>
                    <a:lnTo>
                      <a:pt x="5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79;p50">
                <a:extLst>
                  <a:ext uri="{FF2B5EF4-FFF2-40B4-BE49-F238E27FC236}">
                    <a16:creationId xmlns:a16="http://schemas.microsoft.com/office/drawing/2014/main" id="{20F3454D-70F3-4245-90AC-E5E332E2AB1B}"/>
                  </a:ext>
                </a:extLst>
              </p:cNvPr>
              <p:cNvSpPr/>
              <p:nvPr/>
            </p:nvSpPr>
            <p:spPr>
              <a:xfrm flipH="1">
                <a:off x="821317" y="4603418"/>
                <a:ext cx="248366" cy="125425"/>
              </a:xfrm>
              <a:custGeom>
                <a:avLst/>
                <a:gdLst/>
                <a:ahLst/>
                <a:cxnLst/>
                <a:rect l="l" t="t" r="r" b="b"/>
                <a:pathLst>
                  <a:path w="4699" h="2373" extrusionOk="0">
                    <a:moveTo>
                      <a:pt x="3901" y="0"/>
                    </a:moveTo>
                    <a:cubicBezTo>
                      <a:pt x="3369" y="0"/>
                      <a:pt x="2537" y="166"/>
                      <a:pt x="2062" y="166"/>
                    </a:cubicBezTo>
                    <a:cubicBezTo>
                      <a:pt x="1928" y="166"/>
                      <a:pt x="1822" y="153"/>
                      <a:pt x="1759" y="119"/>
                    </a:cubicBezTo>
                    <a:cubicBezTo>
                      <a:pt x="1759" y="119"/>
                      <a:pt x="1626" y="890"/>
                      <a:pt x="1138" y="1098"/>
                    </a:cubicBezTo>
                    <a:cubicBezTo>
                      <a:pt x="650" y="1305"/>
                      <a:pt x="15" y="1513"/>
                      <a:pt x="0" y="2373"/>
                    </a:cubicBezTo>
                    <a:lnTo>
                      <a:pt x="4176" y="2373"/>
                    </a:lnTo>
                    <a:cubicBezTo>
                      <a:pt x="4486" y="2373"/>
                      <a:pt x="4698" y="2182"/>
                      <a:pt x="4641" y="1827"/>
                    </a:cubicBezTo>
                    <a:lnTo>
                      <a:pt x="4371" y="119"/>
                    </a:lnTo>
                    <a:cubicBezTo>
                      <a:pt x="4305" y="31"/>
                      <a:pt x="4131" y="0"/>
                      <a:pt x="3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80;p50">
                <a:extLst>
                  <a:ext uri="{FF2B5EF4-FFF2-40B4-BE49-F238E27FC236}">
                    <a16:creationId xmlns:a16="http://schemas.microsoft.com/office/drawing/2014/main" id="{2A612E6D-8733-4CD1-B766-91E512129D57}"/>
                  </a:ext>
                </a:extLst>
              </p:cNvPr>
              <p:cNvSpPr/>
              <p:nvPr/>
            </p:nvSpPr>
            <p:spPr>
              <a:xfrm flipH="1">
                <a:off x="810746" y="3135740"/>
                <a:ext cx="777656" cy="1529624"/>
              </a:xfrm>
              <a:custGeom>
                <a:avLst/>
                <a:gdLst/>
                <a:ahLst/>
                <a:cxnLst/>
                <a:rect l="l" t="t" r="r" b="b"/>
                <a:pathLst>
                  <a:path w="14713" h="28940" extrusionOk="0">
                    <a:moveTo>
                      <a:pt x="818" y="1"/>
                    </a:moveTo>
                    <a:cubicBezTo>
                      <a:pt x="0" y="7531"/>
                      <a:pt x="795" y="18030"/>
                      <a:pt x="1839" y="28600"/>
                    </a:cubicBezTo>
                    <a:cubicBezTo>
                      <a:pt x="2897" y="28822"/>
                      <a:pt x="3678" y="28939"/>
                      <a:pt x="4269" y="28939"/>
                    </a:cubicBezTo>
                    <a:cubicBezTo>
                      <a:pt x="4690" y="28939"/>
                      <a:pt x="5015" y="28880"/>
                      <a:pt x="5276" y="28756"/>
                    </a:cubicBezTo>
                    <a:cubicBezTo>
                      <a:pt x="6012" y="19225"/>
                      <a:pt x="6673" y="10162"/>
                      <a:pt x="6636" y="4786"/>
                    </a:cubicBezTo>
                    <a:lnTo>
                      <a:pt x="7038" y="4755"/>
                    </a:lnTo>
                    <a:cubicBezTo>
                      <a:pt x="7855" y="12145"/>
                      <a:pt x="8945" y="20756"/>
                      <a:pt x="11094" y="28650"/>
                    </a:cubicBezTo>
                    <a:cubicBezTo>
                      <a:pt x="12102" y="28786"/>
                      <a:pt x="12830" y="28840"/>
                      <a:pt x="13374" y="28840"/>
                    </a:cubicBezTo>
                    <a:cubicBezTo>
                      <a:pt x="14036" y="28840"/>
                      <a:pt x="14425" y="28760"/>
                      <a:pt x="14713" y="28650"/>
                    </a:cubicBezTo>
                    <a:cubicBezTo>
                      <a:pt x="14713" y="28650"/>
                      <a:pt x="13449" y="3969"/>
                      <a:pt x="11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81;p50">
                <a:extLst>
                  <a:ext uri="{FF2B5EF4-FFF2-40B4-BE49-F238E27FC236}">
                    <a16:creationId xmlns:a16="http://schemas.microsoft.com/office/drawing/2014/main" id="{851C851A-C1C1-46CA-8832-CFFC562A026A}"/>
                  </a:ext>
                </a:extLst>
              </p:cNvPr>
              <p:cNvSpPr/>
              <p:nvPr/>
            </p:nvSpPr>
            <p:spPr>
              <a:xfrm flipH="1">
                <a:off x="1073541" y="3341135"/>
                <a:ext cx="224845" cy="51904"/>
              </a:xfrm>
              <a:custGeom>
                <a:avLst/>
                <a:gdLst/>
                <a:ahLst/>
                <a:cxnLst/>
                <a:rect l="l" t="t" r="r" b="b"/>
                <a:pathLst>
                  <a:path w="4254" h="982" extrusionOk="0">
                    <a:moveTo>
                      <a:pt x="4158" y="0"/>
                    </a:moveTo>
                    <a:cubicBezTo>
                      <a:pt x="4145" y="8"/>
                      <a:pt x="2985" y="817"/>
                      <a:pt x="829" y="817"/>
                    </a:cubicBezTo>
                    <a:cubicBezTo>
                      <a:pt x="572" y="817"/>
                      <a:pt x="300" y="806"/>
                      <a:pt x="15" y="780"/>
                    </a:cubicBezTo>
                    <a:lnTo>
                      <a:pt x="0" y="943"/>
                    </a:lnTo>
                    <a:cubicBezTo>
                      <a:pt x="299" y="970"/>
                      <a:pt x="581" y="982"/>
                      <a:pt x="849" y="982"/>
                    </a:cubicBezTo>
                    <a:cubicBezTo>
                      <a:pt x="3041" y="982"/>
                      <a:pt x="4199" y="171"/>
                      <a:pt x="4253" y="132"/>
                    </a:cubicBezTo>
                    <a:lnTo>
                      <a:pt x="41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82;p50">
                <a:extLst>
                  <a:ext uri="{FF2B5EF4-FFF2-40B4-BE49-F238E27FC236}">
                    <a16:creationId xmlns:a16="http://schemas.microsoft.com/office/drawing/2014/main" id="{4E1B1047-6915-45C5-A339-15280B919FF2}"/>
                  </a:ext>
                </a:extLst>
              </p:cNvPr>
              <p:cNvSpPr/>
              <p:nvPr/>
            </p:nvSpPr>
            <p:spPr>
              <a:xfrm flipH="1">
                <a:off x="1977097" y="2329226"/>
                <a:ext cx="254497" cy="312796"/>
              </a:xfrm>
              <a:custGeom>
                <a:avLst/>
                <a:gdLst/>
                <a:ahLst/>
                <a:cxnLst/>
                <a:rect l="l" t="t" r="r" b="b"/>
                <a:pathLst>
                  <a:path w="4815" h="5918" extrusionOk="0">
                    <a:moveTo>
                      <a:pt x="1259" y="0"/>
                    </a:moveTo>
                    <a:cubicBezTo>
                      <a:pt x="1021" y="0"/>
                      <a:pt x="872" y="243"/>
                      <a:pt x="1020" y="475"/>
                    </a:cubicBezTo>
                    <a:cubicBezTo>
                      <a:pt x="965" y="417"/>
                      <a:pt x="901" y="392"/>
                      <a:pt x="837" y="392"/>
                    </a:cubicBezTo>
                    <a:cubicBezTo>
                      <a:pt x="606" y="392"/>
                      <a:pt x="384" y="727"/>
                      <a:pt x="663" y="1076"/>
                    </a:cubicBezTo>
                    <a:cubicBezTo>
                      <a:pt x="608" y="1019"/>
                      <a:pt x="527" y="989"/>
                      <a:pt x="446" y="989"/>
                    </a:cubicBezTo>
                    <a:cubicBezTo>
                      <a:pt x="226" y="989"/>
                      <a:pt x="1" y="1204"/>
                      <a:pt x="260" y="1670"/>
                    </a:cubicBezTo>
                    <a:cubicBezTo>
                      <a:pt x="299" y="1735"/>
                      <a:pt x="483" y="2022"/>
                      <a:pt x="479" y="2022"/>
                    </a:cubicBezTo>
                    <a:cubicBezTo>
                      <a:pt x="478" y="2022"/>
                      <a:pt x="476" y="2019"/>
                      <a:pt x="472" y="2013"/>
                    </a:cubicBezTo>
                    <a:cubicBezTo>
                      <a:pt x="452" y="1990"/>
                      <a:pt x="424" y="1979"/>
                      <a:pt x="393" y="1979"/>
                    </a:cubicBezTo>
                    <a:cubicBezTo>
                      <a:pt x="242" y="1979"/>
                      <a:pt x="13" y="2229"/>
                      <a:pt x="262" y="2644"/>
                    </a:cubicBezTo>
                    <a:cubicBezTo>
                      <a:pt x="262" y="2644"/>
                      <a:pt x="1293" y="4671"/>
                      <a:pt x="2065" y="5216"/>
                    </a:cubicBezTo>
                    <a:cubicBezTo>
                      <a:pt x="2179" y="5296"/>
                      <a:pt x="2809" y="5917"/>
                      <a:pt x="3523" y="5917"/>
                    </a:cubicBezTo>
                    <a:cubicBezTo>
                      <a:pt x="3757" y="5917"/>
                      <a:pt x="3999" y="5851"/>
                      <a:pt x="4236" y="5678"/>
                    </a:cubicBezTo>
                    <a:cubicBezTo>
                      <a:pt x="4814" y="5253"/>
                      <a:pt x="4813" y="4496"/>
                      <a:pt x="4721" y="3960"/>
                    </a:cubicBezTo>
                    <a:cubicBezTo>
                      <a:pt x="4668" y="3648"/>
                      <a:pt x="4596" y="2818"/>
                      <a:pt x="3979" y="1684"/>
                    </a:cubicBezTo>
                    <a:lnTo>
                      <a:pt x="3538" y="2132"/>
                    </a:lnTo>
                    <a:cubicBezTo>
                      <a:pt x="3623" y="2366"/>
                      <a:pt x="3702" y="2561"/>
                      <a:pt x="3621" y="2631"/>
                    </a:cubicBezTo>
                    <a:cubicBezTo>
                      <a:pt x="3621" y="2631"/>
                      <a:pt x="1898" y="433"/>
                      <a:pt x="1649" y="206"/>
                    </a:cubicBezTo>
                    <a:cubicBezTo>
                      <a:pt x="1514" y="59"/>
                      <a:pt x="1376" y="0"/>
                      <a:pt x="1259" y="0"/>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83;p50">
                <a:extLst>
                  <a:ext uri="{FF2B5EF4-FFF2-40B4-BE49-F238E27FC236}">
                    <a16:creationId xmlns:a16="http://schemas.microsoft.com/office/drawing/2014/main" id="{3DF043A7-7F40-4DCA-87AA-DEA9CD1C0D42}"/>
                  </a:ext>
                </a:extLst>
              </p:cNvPr>
              <p:cNvSpPr/>
              <p:nvPr/>
            </p:nvSpPr>
            <p:spPr>
              <a:xfrm flipH="1">
                <a:off x="2149193" y="2434618"/>
                <a:ext cx="60783" cy="74843"/>
              </a:xfrm>
              <a:custGeom>
                <a:avLst/>
                <a:gdLst/>
                <a:ahLst/>
                <a:cxnLst/>
                <a:rect l="l" t="t" r="r" b="b"/>
                <a:pathLst>
                  <a:path w="1150" h="1416" extrusionOk="0">
                    <a:moveTo>
                      <a:pt x="129" y="0"/>
                    </a:moveTo>
                    <a:lnTo>
                      <a:pt x="0" y="101"/>
                    </a:lnTo>
                    <a:lnTo>
                      <a:pt x="1021" y="1416"/>
                    </a:lnTo>
                    <a:lnTo>
                      <a:pt x="1149" y="131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84;p50">
                <a:extLst>
                  <a:ext uri="{FF2B5EF4-FFF2-40B4-BE49-F238E27FC236}">
                    <a16:creationId xmlns:a16="http://schemas.microsoft.com/office/drawing/2014/main" id="{2F09473C-2075-4D61-BABE-0629ECF72E8B}"/>
                  </a:ext>
                </a:extLst>
              </p:cNvPr>
              <p:cNvSpPr/>
              <p:nvPr/>
            </p:nvSpPr>
            <p:spPr>
              <a:xfrm flipH="1">
                <a:off x="2125356" y="2384406"/>
                <a:ext cx="75160" cy="99949"/>
              </a:xfrm>
              <a:custGeom>
                <a:avLst/>
                <a:gdLst/>
                <a:ahLst/>
                <a:cxnLst/>
                <a:rect l="l" t="t" r="r" b="b"/>
                <a:pathLst>
                  <a:path w="1422" h="1891" extrusionOk="0">
                    <a:moveTo>
                      <a:pt x="134" y="0"/>
                    </a:moveTo>
                    <a:lnTo>
                      <a:pt x="1" y="96"/>
                    </a:lnTo>
                    <a:lnTo>
                      <a:pt x="1289" y="1890"/>
                    </a:lnTo>
                    <a:lnTo>
                      <a:pt x="1421" y="1795"/>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85;p50">
                <a:extLst>
                  <a:ext uri="{FF2B5EF4-FFF2-40B4-BE49-F238E27FC236}">
                    <a16:creationId xmlns:a16="http://schemas.microsoft.com/office/drawing/2014/main" id="{4A4805E4-C755-48FD-A28C-3708048B1C37}"/>
                  </a:ext>
                </a:extLst>
              </p:cNvPr>
              <p:cNvSpPr/>
              <p:nvPr/>
            </p:nvSpPr>
            <p:spPr>
              <a:xfrm flipH="1">
                <a:off x="2096021" y="2352006"/>
                <a:ext cx="84674" cy="108406"/>
              </a:xfrm>
              <a:custGeom>
                <a:avLst/>
                <a:gdLst/>
                <a:ahLst/>
                <a:cxnLst/>
                <a:rect l="l" t="t" r="r" b="b"/>
                <a:pathLst>
                  <a:path w="1602" h="2051" extrusionOk="0">
                    <a:moveTo>
                      <a:pt x="131" y="0"/>
                    </a:moveTo>
                    <a:lnTo>
                      <a:pt x="1" y="99"/>
                    </a:lnTo>
                    <a:lnTo>
                      <a:pt x="1471" y="2050"/>
                    </a:lnTo>
                    <a:lnTo>
                      <a:pt x="1602" y="1952"/>
                    </a:lnTo>
                    <a:lnTo>
                      <a:pt x="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86;p50">
                <a:extLst>
                  <a:ext uri="{FF2B5EF4-FFF2-40B4-BE49-F238E27FC236}">
                    <a16:creationId xmlns:a16="http://schemas.microsoft.com/office/drawing/2014/main" id="{CCF7E2D7-4536-4656-AF2A-BC68DF06F1DF}"/>
                  </a:ext>
                </a:extLst>
              </p:cNvPr>
              <p:cNvSpPr/>
              <p:nvPr/>
            </p:nvSpPr>
            <p:spPr>
              <a:xfrm flipH="1">
                <a:off x="1937826" y="2521565"/>
                <a:ext cx="170087" cy="160256"/>
              </a:xfrm>
              <a:custGeom>
                <a:avLst/>
                <a:gdLst/>
                <a:ahLst/>
                <a:cxnLst/>
                <a:rect l="l" t="t" r="r" b="b"/>
                <a:pathLst>
                  <a:path w="3218" h="3032" extrusionOk="0">
                    <a:moveTo>
                      <a:pt x="2426" y="0"/>
                    </a:moveTo>
                    <a:cubicBezTo>
                      <a:pt x="1306" y="370"/>
                      <a:pt x="525" y="1057"/>
                      <a:pt x="0" y="1983"/>
                    </a:cubicBezTo>
                    <a:cubicBezTo>
                      <a:pt x="0" y="1983"/>
                      <a:pt x="872" y="2978"/>
                      <a:pt x="886" y="3032"/>
                    </a:cubicBezTo>
                    <a:lnTo>
                      <a:pt x="3217" y="1108"/>
                    </a:lnTo>
                    <a:lnTo>
                      <a:pt x="24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987;p50">
                <a:extLst>
                  <a:ext uri="{FF2B5EF4-FFF2-40B4-BE49-F238E27FC236}">
                    <a16:creationId xmlns:a16="http://schemas.microsoft.com/office/drawing/2014/main" id="{505CF537-7ECA-4672-86EC-238500539AA4}"/>
                  </a:ext>
                </a:extLst>
              </p:cNvPr>
              <p:cNvSpPr/>
              <p:nvPr/>
            </p:nvSpPr>
            <p:spPr>
              <a:xfrm flipH="1">
                <a:off x="1326347" y="2395770"/>
                <a:ext cx="539650" cy="618826"/>
              </a:xfrm>
              <a:custGeom>
                <a:avLst/>
                <a:gdLst/>
                <a:ahLst/>
                <a:cxnLst/>
                <a:rect l="l" t="t" r="r" b="b"/>
                <a:pathLst>
                  <a:path w="10210" h="11708" extrusionOk="0">
                    <a:moveTo>
                      <a:pt x="7763" y="0"/>
                    </a:moveTo>
                    <a:cubicBezTo>
                      <a:pt x="7025" y="0"/>
                      <a:pt x="6348" y="362"/>
                      <a:pt x="5928" y="940"/>
                    </a:cubicBezTo>
                    <a:lnTo>
                      <a:pt x="5926" y="940"/>
                    </a:lnTo>
                    <a:lnTo>
                      <a:pt x="777" y="8109"/>
                    </a:lnTo>
                    <a:lnTo>
                      <a:pt x="778" y="8110"/>
                    </a:lnTo>
                    <a:cubicBezTo>
                      <a:pt x="474" y="8413"/>
                      <a:pt x="257" y="8811"/>
                      <a:pt x="183" y="9268"/>
                    </a:cubicBezTo>
                    <a:cubicBezTo>
                      <a:pt x="0" y="10416"/>
                      <a:pt x="780" y="11496"/>
                      <a:pt x="1926" y="11681"/>
                    </a:cubicBezTo>
                    <a:cubicBezTo>
                      <a:pt x="2038" y="11699"/>
                      <a:pt x="2150" y="11707"/>
                      <a:pt x="2260" y="11707"/>
                    </a:cubicBezTo>
                    <a:cubicBezTo>
                      <a:pt x="2850" y="11707"/>
                      <a:pt x="3399" y="11457"/>
                      <a:pt x="3788" y="11043"/>
                    </a:cubicBezTo>
                    <a:lnTo>
                      <a:pt x="3789" y="11042"/>
                    </a:lnTo>
                    <a:cubicBezTo>
                      <a:pt x="3869" y="10957"/>
                      <a:pt x="3940" y="10865"/>
                      <a:pt x="4005" y="10766"/>
                    </a:cubicBezTo>
                    <a:lnTo>
                      <a:pt x="9476" y="3784"/>
                    </a:lnTo>
                    <a:lnTo>
                      <a:pt x="9475" y="3782"/>
                    </a:lnTo>
                    <a:cubicBezTo>
                      <a:pt x="9747" y="3471"/>
                      <a:pt x="9941" y="3081"/>
                      <a:pt x="10011" y="2641"/>
                    </a:cubicBezTo>
                    <a:cubicBezTo>
                      <a:pt x="10210" y="1398"/>
                      <a:pt x="9365" y="228"/>
                      <a:pt x="8125" y="29"/>
                    </a:cubicBezTo>
                    <a:cubicBezTo>
                      <a:pt x="8003" y="10"/>
                      <a:pt x="7883" y="0"/>
                      <a:pt x="7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988;p50">
                <a:extLst>
                  <a:ext uri="{FF2B5EF4-FFF2-40B4-BE49-F238E27FC236}">
                    <a16:creationId xmlns:a16="http://schemas.microsoft.com/office/drawing/2014/main" id="{E95B9EAF-167D-4994-AAAF-F03B408BC747}"/>
                  </a:ext>
                </a:extLst>
              </p:cNvPr>
              <p:cNvSpPr/>
              <p:nvPr/>
            </p:nvSpPr>
            <p:spPr>
              <a:xfrm flipH="1">
                <a:off x="1635707" y="2560466"/>
                <a:ext cx="444511" cy="454130"/>
              </a:xfrm>
              <a:custGeom>
                <a:avLst/>
                <a:gdLst/>
                <a:ahLst/>
                <a:cxnLst/>
                <a:rect l="l" t="t" r="r" b="b"/>
                <a:pathLst>
                  <a:path w="8410" h="8592" extrusionOk="0">
                    <a:moveTo>
                      <a:pt x="2612" y="1"/>
                    </a:moveTo>
                    <a:cubicBezTo>
                      <a:pt x="1676" y="251"/>
                      <a:pt x="412" y="1257"/>
                      <a:pt x="1" y="2111"/>
                    </a:cubicBezTo>
                    <a:lnTo>
                      <a:pt x="2" y="2110"/>
                    </a:lnTo>
                    <a:cubicBezTo>
                      <a:pt x="2" y="2110"/>
                      <a:pt x="4252" y="7642"/>
                      <a:pt x="4852" y="8045"/>
                    </a:cubicBezTo>
                    <a:cubicBezTo>
                      <a:pt x="5215" y="8349"/>
                      <a:pt x="5751" y="8564"/>
                      <a:pt x="6136" y="8587"/>
                    </a:cubicBezTo>
                    <a:cubicBezTo>
                      <a:pt x="6179" y="8590"/>
                      <a:pt x="6222" y="8591"/>
                      <a:pt x="6265" y="8591"/>
                    </a:cubicBezTo>
                    <a:cubicBezTo>
                      <a:pt x="7367" y="8591"/>
                      <a:pt x="8292" y="7731"/>
                      <a:pt x="8360" y="6613"/>
                    </a:cubicBezTo>
                    <a:cubicBezTo>
                      <a:pt x="8410" y="5805"/>
                      <a:pt x="7349" y="4682"/>
                      <a:pt x="7349" y="4682"/>
                    </a:cubicBezTo>
                    <a:lnTo>
                      <a:pt x="2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989;p50">
                <a:extLst>
                  <a:ext uri="{FF2B5EF4-FFF2-40B4-BE49-F238E27FC236}">
                    <a16:creationId xmlns:a16="http://schemas.microsoft.com/office/drawing/2014/main" id="{C2E54013-49A5-45BA-8BAF-DA2D6D7221C3}"/>
                  </a:ext>
                </a:extLst>
              </p:cNvPr>
              <p:cNvSpPr/>
              <p:nvPr/>
            </p:nvSpPr>
            <p:spPr>
              <a:xfrm flipH="1">
                <a:off x="1733119" y="2726589"/>
                <a:ext cx="46301" cy="57665"/>
              </a:xfrm>
              <a:custGeom>
                <a:avLst/>
                <a:gdLst/>
                <a:ahLst/>
                <a:cxnLst/>
                <a:rect l="l" t="t" r="r" b="b"/>
                <a:pathLst>
                  <a:path w="876" h="1091" extrusionOk="0">
                    <a:moveTo>
                      <a:pt x="309" y="0"/>
                    </a:moveTo>
                    <a:lnTo>
                      <a:pt x="1" y="873"/>
                    </a:lnTo>
                    <a:lnTo>
                      <a:pt x="154" y="928"/>
                    </a:lnTo>
                    <a:lnTo>
                      <a:pt x="343" y="394"/>
                    </a:lnTo>
                    <a:lnTo>
                      <a:pt x="734" y="1091"/>
                    </a:lnTo>
                    <a:lnTo>
                      <a:pt x="876" y="101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990;p50">
                <a:extLst>
                  <a:ext uri="{FF2B5EF4-FFF2-40B4-BE49-F238E27FC236}">
                    <a16:creationId xmlns:a16="http://schemas.microsoft.com/office/drawing/2014/main" id="{131AABC5-309C-4768-BF16-505393A1B0F7}"/>
                  </a:ext>
                </a:extLst>
              </p:cNvPr>
              <p:cNvSpPr/>
              <p:nvPr/>
            </p:nvSpPr>
            <p:spPr>
              <a:xfrm flipH="1">
                <a:off x="1101607" y="2117436"/>
                <a:ext cx="185891" cy="446360"/>
              </a:xfrm>
              <a:custGeom>
                <a:avLst/>
                <a:gdLst/>
                <a:ahLst/>
                <a:cxnLst/>
                <a:rect l="l" t="t" r="r" b="b"/>
                <a:pathLst>
                  <a:path w="3517" h="8445" extrusionOk="0">
                    <a:moveTo>
                      <a:pt x="0" y="1"/>
                    </a:moveTo>
                    <a:lnTo>
                      <a:pt x="0" y="8444"/>
                    </a:lnTo>
                    <a:lnTo>
                      <a:pt x="3517" y="8444"/>
                    </a:lnTo>
                    <a:lnTo>
                      <a:pt x="3517" y="1"/>
                    </a:ln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991;p50">
                <a:extLst>
                  <a:ext uri="{FF2B5EF4-FFF2-40B4-BE49-F238E27FC236}">
                    <a16:creationId xmlns:a16="http://schemas.microsoft.com/office/drawing/2014/main" id="{A0A23AFC-A84E-43D0-940F-AE83C1840A58}"/>
                  </a:ext>
                </a:extLst>
              </p:cNvPr>
              <p:cNvSpPr/>
              <p:nvPr/>
            </p:nvSpPr>
            <p:spPr>
              <a:xfrm flipH="1">
                <a:off x="1155889" y="1904958"/>
                <a:ext cx="273947" cy="388061"/>
              </a:xfrm>
              <a:custGeom>
                <a:avLst/>
                <a:gdLst/>
                <a:ahLst/>
                <a:cxnLst/>
                <a:rect l="l" t="t" r="r" b="b"/>
                <a:pathLst>
                  <a:path w="5183" h="7342" extrusionOk="0">
                    <a:moveTo>
                      <a:pt x="789" y="1"/>
                    </a:moveTo>
                    <a:cubicBezTo>
                      <a:pt x="650" y="1"/>
                      <a:pt x="573" y="127"/>
                      <a:pt x="573" y="474"/>
                    </a:cubicBezTo>
                    <a:lnTo>
                      <a:pt x="573" y="2683"/>
                    </a:lnTo>
                    <a:cubicBezTo>
                      <a:pt x="350" y="3254"/>
                      <a:pt x="0" y="4182"/>
                      <a:pt x="122" y="4414"/>
                    </a:cubicBezTo>
                    <a:cubicBezTo>
                      <a:pt x="243" y="4647"/>
                      <a:pt x="573" y="4714"/>
                      <a:pt x="573" y="4714"/>
                    </a:cubicBezTo>
                    <a:cubicBezTo>
                      <a:pt x="584" y="6835"/>
                      <a:pt x="1610" y="7341"/>
                      <a:pt x="2878" y="7341"/>
                    </a:cubicBezTo>
                    <a:cubicBezTo>
                      <a:pt x="4146" y="7341"/>
                      <a:pt x="5183" y="6301"/>
                      <a:pt x="5183" y="5030"/>
                    </a:cubicBezTo>
                    <a:lnTo>
                      <a:pt x="5183" y="3205"/>
                    </a:lnTo>
                    <a:cubicBezTo>
                      <a:pt x="5183" y="1934"/>
                      <a:pt x="4146" y="894"/>
                      <a:pt x="2878" y="894"/>
                    </a:cubicBezTo>
                    <a:cubicBezTo>
                      <a:pt x="1956" y="894"/>
                      <a:pt x="1157" y="1"/>
                      <a:pt x="789" y="1"/>
                    </a:cubicBezTo>
                    <a:close/>
                  </a:path>
                </a:pathLst>
              </a:custGeom>
              <a:solidFill>
                <a:srgbClr val="A75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992;p50">
                <a:extLst>
                  <a:ext uri="{FF2B5EF4-FFF2-40B4-BE49-F238E27FC236}">
                    <a16:creationId xmlns:a16="http://schemas.microsoft.com/office/drawing/2014/main" id="{90BDD945-BD65-420C-8B3A-330F689B3547}"/>
                  </a:ext>
                </a:extLst>
              </p:cNvPr>
              <p:cNvSpPr/>
              <p:nvPr/>
            </p:nvSpPr>
            <p:spPr>
              <a:xfrm flipH="1">
                <a:off x="994840" y="1822769"/>
                <a:ext cx="436635" cy="403601"/>
              </a:xfrm>
              <a:custGeom>
                <a:avLst/>
                <a:gdLst/>
                <a:ahLst/>
                <a:cxnLst/>
                <a:rect l="l" t="t" r="r" b="b"/>
                <a:pathLst>
                  <a:path w="8261" h="7636" extrusionOk="0">
                    <a:moveTo>
                      <a:pt x="2469" y="1"/>
                    </a:moveTo>
                    <a:cubicBezTo>
                      <a:pt x="1434" y="1"/>
                      <a:pt x="547" y="384"/>
                      <a:pt x="304" y="1075"/>
                    </a:cubicBezTo>
                    <a:cubicBezTo>
                      <a:pt x="0" y="2419"/>
                      <a:pt x="859" y="2862"/>
                      <a:pt x="2022" y="3097"/>
                    </a:cubicBezTo>
                    <a:cubicBezTo>
                      <a:pt x="2041" y="3726"/>
                      <a:pt x="1940" y="4333"/>
                      <a:pt x="2291" y="4885"/>
                    </a:cubicBezTo>
                    <a:cubicBezTo>
                      <a:pt x="2296" y="4383"/>
                      <a:pt x="2662" y="4070"/>
                      <a:pt x="3031" y="4070"/>
                    </a:cubicBezTo>
                    <a:cubicBezTo>
                      <a:pt x="3204" y="4070"/>
                      <a:pt x="3377" y="4139"/>
                      <a:pt x="3515" y="4289"/>
                    </a:cubicBezTo>
                    <a:cubicBezTo>
                      <a:pt x="3936" y="4852"/>
                      <a:pt x="3793" y="5706"/>
                      <a:pt x="3031" y="6257"/>
                    </a:cubicBezTo>
                    <a:cubicBezTo>
                      <a:pt x="4064" y="7504"/>
                      <a:pt x="4960" y="7636"/>
                      <a:pt x="6242" y="7636"/>
                    </a:cubicBezTo>
                    <a:cubicBezTo>
                      <a:pt x="7053" y="5483"/>
                      <a:pt x="8261" y="2947"/>
                      <a:pt x="6227" y="2215"/>
                    </a:cubicBezTo>
                    <a:cubicBezTo>
                      <a:pt x="5490" y="680"/>
                      <a:pt x="3848"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993;p50">
                <a:extLst>
                  <a:ext uri="{FF2B5EF4-FFF2-40B4-BE49-F238E27FC236}">
                    <a16:creationId xmlns:a16="http://schemas.microsoft.com/office/drawing/2014/main" id="{7BB52C31-A698-41D0-BE33-8CE4B010EC1C}"/>
                  </a:ext>
                </a:extLst>
              </p:cNvPr>
              <p:cNvSpPr/>
              <p:nvPr/>
            </p:nvSpPr>
            <p:spPr>
              <a:xfrm flipH="1">
                <a:off x="1283270" y="2251317"/>
                <a:ext cx="8721" cy="41703"/>
              </a:xfrm>
              <a:custGeom>
                <a:avLst/>
                <a:gdLst/>
                <a:ahLst/>
                <a:cxnLst/>
                <a:rect l="l" t="t" r="r" b="b"/>
                <a:pathLst>
                  <a:path w="165" h="789" extrusionOk="0">
                    <a:moveTo>
                      <a:pt x="0" y="0"/>
                    </a:moveTo>
                    <a:lnTo>
                      <a:pt x="0" y="788"/>
                    </a:lnTo>
                    <a:lnTo>
                      <a:pt x="164" y="788"/>
                    </a:lnTo>
                    <a:lnTo>
                      <a:pt x="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994;p50">
                <a:extLst>
                  <a:ext uri="{FF2B5EF4-FFF2-40B4-BE49-F238E27FC236}">
                    <a16:creationId xmlns:a16="http://schemas.microsoft.com/office/drawing/2014/main" id="{447ECBB8-3077-4BB0-9A94-DF9E5837418E}"/>
                  </a:ext>
                </a:extLst>
              </p:cNvPr>
              <p:cNvSpPr/>
              <p:nvPr/>
            </p:nvSpPr>
            <p:spPr>
              <a:xfrm flipH="1">
                <a:off x="1251768" y="2065479"/>
                <a:ext cx="28489" cy="57295"/>
              </a:xfrm>
              <a:custGeom>
                <a:avLst/>
                <a:gdLst/>
                <a:ahLst/>
                <a:cxnLst/>
                <a:rect l="l" t="t" r="r" b="b"/>
                <a:pathLst>
                  <a:path w="539" h="1084" extrusionOk="0">
                    <a:moveTo>
                      <a:pt x="348" y="1"/>
                    </a:moveTo>
                    <a:lnTo>
                      <a:pt x="202" y="72"/>
                    </a:lnTo>
                    <a:cubicBezTo>
                      <a:pt x="204" y="75"/>
                      <a:pt x="361" y="408"/>
                      <a:pt x="263" y="674"/>
                    </a:cubicBezTo>
                    <a:cubicBezTo>
                      <a:pt x="219" y="791"/>
                      <a:pt x="134" y="875"/>
                      <a:pt x="1" y="934"/>
                    </a:cubicBezTo>
                    <a:lnTo>
                      <a:pt x="65" y="1083"/>
                    </a:lnTo>
                    <a:cubicBezTo>
                      <a:pt x="238" y="1008"/>
                      <a:pt x="356" y="890"/>
                      <a:pt x="416" y="731"/>
                    </a:cubicBezTo>
                    <a:cubicBezTo>
                      <a:pt x="539" y="401"/>
                      <a:pt x="356" y="16"/>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95;p50">
                <a:extLst>
                  <a:ext uri="{FF2B5EF4-FFF2-40B4-BE49-F238E27FC236}">
                    <a16:creationId xmlns:a16="http://schemas.microsoft.com/office/drawing/2014/main" id="{77A4D173-E9EB-4A1F-BD4F-75C438C8C4C2}"/>
                  </a:ext>
                </a:extLst>
              </p:cNvPr>
              <p:cNvSpPr/>
              <p:nvPr/>
            </p:nvSpPr>
            <p:spPr>
              <a:xfrm flipH="1">
                <a:off x="1256049" y="2083344"/>
                <a:ext cx="40698" cy="15275"/>
              </a:xfrm>
              <a:custGeom>
                <a:avLst/>
                <a:gdLst/>
                <a:ahLst/>
                <a:cxnLst/>
                <a:rect l="l" t="t" r="r" b="b"/>
                <a:pathLst>
                  <a:path w="770" h="289" extrusionOk="0">
                    <a:moveTo>
                      <a:pt x="386" y="1"/>
                    </a:moveTo>
                    <a:cubicBezTo>
                      <a:pt x="224" y="1"/>
                      <a:pt x="94" y="82"/>
                      <a:pt x="0" y="169"/>
                    </a:cubicBezTo>
                    <a:lnTo>
                      <a:pt x="112" y="288"/>
                    </a:lnTo>
                    <a:cubicBezTo>
                      <a:pt x="212" y="194"/>
                      <a:pt x="307" y="164"/>
                      <a:pt x="390" y="164"/>
                    </a:cubicBezTo>
                    <a:cubicBezTo>
                      <a:pt x="501" y="164"/>
                      <a:pt x="587" y="219"/>
                      <a:pt x="627" y="244"/>
                    </a:cubicBezTo>
                    <a:lnTo>
                      <a:pt x="722" y="258"/>
                    </a:lnTo>
                    <a:lnTo>
                      <a:pt x="770" y="198"/>
                    </a:lnTo>
                    <a:lnTo>
                      <a:pt x="608" y="170"/>
                    </a:lnTo>
                    <a:cubicBezTo>
                      <a:pt x="613" y="145"/>
                      <a:pt x="629" y="122"/>
                      <a:pt x="654" y="111"/>
                    </a:cubicBezTo>
                    <a:lnTo>
                      <a:pt x="683" y="183"/>
                    </a:lnTo>
                    <a:lnTo>
                      <a:pt x="714" y="106"/>
                    </a:lnTo>
                    <a:cubicBezTo>
                      <a:pt x="594" y="30"/>
                      <a:pt x="484"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996;p50">
                <a:extLst>
                  <a:ext uri="{FF2B5EF4-FFF2-40B4-BE49-F238E27FC236}">
                    <a16:creationId xmlns:a16="http://schemas.microsoft.com/office/drawing/2014/main" id="{C14E2591-DE4D-4A76-9CAF-64971E964302}"/>
                  </a:ext>
                </a:extLst>
              </p:cNvPr>
              <p:cNvSpPr/>
              <p:nvPr/>
            </p:nvSpPr>
            <p:spPr>
              <a:xfrm flipH="1">
                <a:off x="1359275" y="2158240"/>
                <a:ext cx="31766" cy="24525"/>
              </a:xfrm>
              <a:custGeom>
                <a:avLst/>
                <a:gdLst/>
                <a:ahLst/>
                <a:cxnLst/>
                <a:rect l="l" t="t" r="r" b="b"/>
                <a:pathLst>
                  <a:path w="601" h="464" extrusionOk="0">
                    <a:moveTo>
                      <a:pt x="446" y="0"/>
                    </a:moveTo>
                    <a:cubicBezTo>
                      <a:pt x="353" y="269"/>
                      <a:pt x="4" y="301"/>
                      <a:pt x="1" y="302"/>
                    </a:cubicBezTo>
                    <a:lnTo>
                      <a:pt x="13" y="464"/>
                    </a:lnTo>
                    <a:cubicBezTo>
                      <a:pt x="32" y="463"/>
                      <a:pt x="472" y="424"/>
                      <a:pt x="600" y="54"/>
                    </a:cubicBez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997;p50">
                <a:extLst>
                  <a:ext uri="{FF2B5EF4-FFF2-40B4-BE49-F238E27FC236}">
                    <a16:creationId xmlns:a16="http://schemas.microsoft.com/office/drawing/2014/main" id="{EFD37E0A-2762-49B1-900D-E7E907618D5A}"/>
                  </a:ext>
                </a:extLst>
              </p:cNvPr>
              <p:cNvSpPr/>
              <p:nvPr/>
            </p:nvSpPr>
            <p:spPr>
              <a:xfrm flipH="1">
                <a:off x="1360332" y="2014580"/>
                <a:ext cx="37791" cy="18922"/>
              </a:xfrm>
              <a:custGeom>
                <a:avLst/>
                <a:gdLst/>
                <a:ahLst/>
                <a:cxnLst/>
                <a:rect l="l" t="t" r="r" b="b"/>
                <a:pathLst>
                  <a:path w="715" h="358" extrusionOk="0">
                    <a:moveTo>
                      <a:pt x="136" y="0"/>
                    </a:moveTo>
                    <a:cubicBezTo>
                      <a:pt x="57" y="0"/>
                      <a:pt x="6" y="13"/>
                      <a:pt x="1" y="14"/>
                    </a:cubicBezTo>
                    <a:lnTo>
                      <a:pt x="41" y="172"/>
                    </a:lnTo>
                    <a:cubicBezTo>
                      <a:pt x="44" y="171"/>
                      <a:pt x="80" y="162"/>
                      <a:pt x="136" y="162"/>
                    </a:cubicBezTo>
                    <a:cubicBezTo>
                      <a:pt x="243" y="162"/>
                      <a:pt x="424" y="192"/>
                      <a:pt x="605" y="357"/>
                    </a:cubicBezTo>
                    <a:lnTo>
                      <a:pt x="605" y="357"/>
                    </a:lnTo>
                    <a:lnTo>
                      <a:pt x="715" y="236"/>
                    </a:lnTo>
                    <a:cubicBezTo>
                      <a:pt x="497" y="38"/>
                      <a:pt x="274" y="0"/>
                      <a:pt x="136" y="0"/>
                    </a:cubicBezTo>
                    <a:close/>
                    <a:moveTo>
                      <a:pt x="605" y="357"/>
                    </a:moveTo>
                    <a:lnTo>
                      <a:pt x="604" y="357"/>
                    </a:lnTo>
                    <a:lnTo>
                      <a:pt x="605" y="357"/>
                    </a:lnTo>
                    <a:cubicBezTo>
                      <a:pt x="605" y="357"/>
                      <a:pt x="605" y="357"/>
                      <a:pt x="605"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998;p50">
                <a:extLst>
                  <a:ext uri="{FF2B5EF4-FFF2-40B4-BE49-F238E27FC236}">
                    <a16:creationId xmlns:a16="http://schemas.microsoft.com/office/drawing/2014/main" id="{0B70BF8D-8F10-42BD-9F30-188FBAE3572E}"/>
                  </a:ext>
                </a:extLst>
              </p:cNvPr>
              <p:cNvSpPr/>
              <p:nvPr/>
            </p:nvSpPr>
            <p:spPr>
              <a:xfrm flipH="1">
                <a:off x="1372330" y="2059612"/>
                <a:ext cx="15592" cy="15592"/>
              </a:xfrm>
              <a:custGeom>
                <a:avLst/>
                <a:gdLst/>
                <a:ahLst/>
                <a:cxnLst/>
                <a:rect l="l" t="t" r="r" b="b"/>
                <a:pathLst>
                  <a:path w="295" h="295" extrusionOk="0">
                    <a:moveTo>
                      <a:pt x="148" y="0"/>
                    </a:moveTo>
                    <a:cubicBezTo>
                      <a:pt x="66" y="0"/>
                      <a:pt x="0" y="66"/>
                      <a:pt x="0" y="147"/>
                    </a:cubicBezTo>
                    <a:cubicBezTo>
                      <a:pt x="0" y="229"/>
                      <a:pt x="66" y="294"/>
                      <a:pt x="148" y="294"/>
                    </a:cubicBezTo>
                    <a:cubicBezTo>
                      <a:pt x="229" y="294"/>
                      <a:pt x="294" y="229"/>
                      <a:pt x="294" y="147"/>
                    </a:cubicBezTo>
                    <a:cubicBezTo>
                      <a:pt x="294" y="66"/>
                      <a:pt x="229"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99;p50">
                <a:extLst>
                  <a:ext uri="{FF2B5EF4-FFF2-40B4-BE49-F238E27FC236}">
                    <a16:creationId xmlns:a16="http://schemas.microsoft.com/office/drawing/2014/main" id="{71A6A56F-3BC3-4FDB-9DAF-3E151355C4C2}"/>
                  </a:ext>
                </a:extLst>
              </p:cNvPr>
              <p:cNvSpPr/>
              <p:nvPr/>
            </p:nvSpPr>
            <p:spPr>
              <a:xfrm flipH="1">
                <a:off x="721315" y="2395770"/>
                <a:ext cx="407248" cy="687485"/>
              </a:xfrm>
              <a:custGeom>
                <a:avLst/>
                <a:gdLst/>
                <a:ahLst/>
                <a:cxnLst/>
                <a:rect l="l" t="t" r="r" b="b"/>
                <a:pathLst>
                  <a:path w="7705" h="13007" extrusionOk="0">
                    <a:moveTo>
                      <a:pt x="2418" y="0"/>
                    </a:moveTo>
                    <a:cubicBezTo>
                      <a:pt x="1803" y="0"/>
                      <a:pt x="1190" y="248"/>
                      <a:pt x="741" y="736"/>
                    </a:cubicBezTo>
                    <a:cubicBezTo>
                      <a:pt x="143" y="1389"/>
                      <a:pt x="0" y="2296"/>
                      <a:pt x="292" y="3073"/>
                    </a:cubicBezTo>
                    <a:lnTo>
                      <a:pt x="291" y="3074"/>
                    </a:lnTo>
                    <a:lnTo>
                      <a:pt x="3442" y="11319"/>
                    </a:lnTo>
                    <a:lnTo>
                      <a:pt x="3443" y="11319"/>
                    </a:lnTo>
                    <a:cubicBezTo>
                      <a:pt x="3529" y="11740"/>
                      <a:pt x="3741" y="12140"/>
                      <a:pt x="4082" y="12452"/>
                    </a:cubicBezTo>
                    <a:cubicBezTo>
                      <a:pt x="4487" y="12823"/>
                      <a:pt x="4998" y="13006"/>
                      <a:pt x="5507" y="13006"/>
                    </a:cubicBezTo>
                    <a:cubicBezTo>
                      <a:pt x="6075" y="13006"/>
                      <a:pt x="6641" y="12777"/>
                      <a:pt x="7055" y="12326"/>
                    </a:cubicBezTo>
                    <a:cubicBezTo>
                      <a:pt x="7544" y="11793"/>
                      <a:pt x="7705" y="11076"/>
                      <a:pt x="7548" y="10420"/>
                    </a:cubicBezTo>
                    <a:lnTo>
                      <a:pt x="7548" y="10419"/>
                    </a:lnTo>
                    <a:cubicBezTo>
                      <a:pt x="7522" y="10306"/>
                      <a:pt x="7483" y="10196"/>
                      <a:pt x="7436" y="10087"/>
                    </a:cubicBezTo>
                    <a:lnTo>
                      <a:pt x="4619" y="1676"/>
                    </a:lnTo>
                    <a:lnTo>
                      <a:pt x="4617" y="1676"/>
                    </a:lnTo>
                    <a:cubicBezTo>
                      <a:pt x="4507" y="1276"/>
                      <a:pt x="4289" y="901"/>
                      <a:pt x="3960" y="600"/>
                    </a:cubicBezTo>
                    <a:cubicBezTo>
                      <a:pt x="3522" y="199"/>
                      <a:pt x="2969" y="0"/>
                      <a:pt x="2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000;p50">
                <a:extLst>
                  <a:ext uri="{FF2B5EF4-FFF2-40B4-BE49-F238E27FC236}">
                    <a16:creationId xmlns:a16="http://schemas.microsoft.com/office/drawing/2014/main" id="{23B8DED7-EAEA-4FA4-A469-603FE599A5E4}"/>
                  </a:ext>
                </a:extLst>
              </p:cNvPr>
              <p:cNvSpPr/>
              <p:nvPr/>
            </p:nvSpPr>
            <p:spPr>
              <a:xfrm flipH="1">
                <a:off x="713229" y="2869932"/>
                <a:ext cx="534470" cy="253334"/>
              </a:xfrm>
              <a:custGeom>
                <a:avLst/>
                <a:gdLst/>
                <a:ahLst/>
                <a:cxnLst/>
                <a:rect l="l" t="t" r="r" b="b"/>
                <a:pathLst>
                  <a:path w="10112" h="4793" extrusionOk="0">
                    <a:moveTo>
                      <a:pt x="7730" y="0"/>
                    </a:moveTo>
                    <a:cubicBezTo>
                      <a:pt x="7240" y="0"/>
                      <a:pt x="6823" y="74"/>
                      <a:pt x="6823" y="74"/>
                    </a:cubicBezTo>
                    <a:lnTo>
                      <a:pt x="308" y="1451"/>
                    </a:lnTo>
                    <a:cubicBezTo>
                      <a:pt x="1" y="2370"/>
                      <a:pt x="145" y="3979"/>
                      <a:pt x="631" y="4792"/>
                    </a:cubicBezTo>
                    <a:cubicBezTo>
                      <a:pt x="631" y="4792"/>
                      <a:pt x="7589" y="4289"/>
                      <a:pt x="8256" y="4009"/>
                    </a:cubicBezTo>
                    <a:cubicBezTo>
                      <a:pt x="8709" y="3874"/>
                      <a:pt x="9184" y="3544"/>
                      <a:pt x="9415" y="3236"/>
                    </a:cubicBezTo>
                    <a:cubicBezTo>
                      <a:pt x="10112" y="2309"/>
                      <a:pt x="9922" y="991"/>
                      <a:pt x="8992" y="293"/>
                    </a:cubicBezTo>
                    <a:cubicBezTo>
                      <a:pt x="8683" y="61"/>
                      <a:pt x="8176" y="0"/>
                      <a:pt x="7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001;p50">
                <a:extLst>
                  <a:ext uri="{FF2B5EF4-FFF2-40B4-BE49-F238E27FC236}">
                    <a16:creationId xmlns:a16="http://schemas.microsoft.com/office/drawing/2014/main" id="{0C111064-3D0C-4C2D-A277-C8E71D1F9CF5}"/>
                  </a:ext>
                </a:extLst>
              </p:cNvPr>
              <p:cNvSpPr/>
              <p:nvPr/>
            </p:nvSpPr>
            <p:spPr>
              <a:xfrm flipH="1">
                <a:off x="944733" y="3198637"/>
                <a:ext cx="613435" cy="99526"/>
              </a:xfrm>
              <a:custGeom>
                <a:avLst/>
                <a:gdLst/>
                <a:ahLst/>
                <a:cxnLst/>
                <a:rect l="l" t="t" r="r" b="b"/>
                <a:pathLst>
                  <a:path w="11606" h="1883" extrusionOk="0">
                    <a:moveTo>
                      <a:pt x="39" y="1"/>
                    </a:moveTo>
                    <a:lnTo>
                      <a:pt x="0" y="559"/>
                    </a:lnTo>
                    <a:cubicBezTo>
                      <a:pt x="2203" y="1491"/>
                      <a:pt x="4268" y="1883"/>
                      <a:pt x="6157" y="1883"/>
                    </a:cubicBezTo>
                    <a:cubicBezTo>
                      <a:pt x="8194" y="1883"/>
                      <a:pt x="10026" y="1428"/>
                      <a:pt x="11606" y="706"/>
                    </a:cubicBezTo>
                    <a:lnTo>
                      <a:pt x="114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02;p50">
                <a:extLst>
                  <a:ext uri="{FF2B5EF4-FFF2-40B4-BE49-F238E27FC236}">
                    <a16:creationId xmlns:a16="http://schemas.microsoft.com/office/drawing/2014/main" id="{B0B3CC9C-26DC-4316-B0AD-F060E74DC704}"/>
                  </a:ext>
                </a:extLst>
              </p:cNvPr>
              <p:cNvSpPr/>
              <p:nvPr/>
            </p:nvSpPr>
            <p:spPr>
              <a:xfrm flipH="1">
                <a:off x="864817" y="2363581"/>
                <a:ext cx="719409" cy="878503"/>
              </a:xfrm>
              <a:custGeom>
                <a:avLst/>
                <a:gdLst/>
                <a:ahLst/>
                <a:cxnLst/>
                <a:rect l="l" t="t" r="r" b="b"/>
                <a:pathLst>
                  <a:path w="13611" h="16621" extrusionOk="0">
                    <a:moveTo>
                      <a:pt x="4954" y="1"/>
                    </a:moveTo>
                    <a:cubicBezTo>
                      <a:pt x="2876" y="1"/>
                      <a:pt x="0" y="578"/>
                      <a:pt x="66" y="3511"/>
                    </a:cubicBezTo>
                    <a:lnTo>
                      <a:pt x="469" y="15781"/>
                    </a:lnTo>
                    <a:cubicBezTo>
                      <a:pt x="2529" y="16386"/>
                      <a:pt x="4808" y="16620"/>
                      <a:pt x="6849" y="16620"/>
                    </a:cubicBezTo>
                    <a:cubicBezTo>
                      <a:pt x="9058" y="16620"/>
                      <a:pt x="10989" y="16346"/>
                      <a:pt x="12065" y="15971"/>
                    </a:cubicBezTo>
                    <a:lnTo>
                      <a:pt x="13296" y="3328"/>
                    </a:lnTo>
                    <a:cubicBezTo>
                      <a:pt x="13610" y="315"/>
                      <a:pt x="9639" y="1"/>
                      <a:pt x="9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03;p50">
                <a:extLst>
                  <a:ext uri="{FF2B5EF4-FFF2-40B4-BE49-F238E27FC236}">
                    <a16:creationId xmlns:a16="http://schemas.microsoft.com/office/drawing/2014/main" id="{A4B103D7-8C03-4A6F-BF03-DAC4605132FD}"/>
                  </a:ext>
                </a:extLst>
              </p:cNvPr>
              <p:cNvSpPr/>
              <p:nvPr/>
            </p:nvSpPr>
            <p:spPr>
              <a:xfrm flipH="1">
                <a:off x="1070106" y="2298728"/>
                <a:ext cx="252277" cy="86101"/>
              </a:xfrm>
              <a:custGeom>
                <a:avLst/>
                <a:gdLst/>
                <a:ahLst/>
                <a:cxnLst/>
                <a:rect l="l" t="t" r="r" b="b"/>
                <a:pathLst>
                  <a:path w="4773" h="1629" extrusionOk="0">
                    <a:moveTo>
                      <a:pt x="553" y="1"/>
                    </a:moveTo>
                    <a:lnTo>
                      <a:pt x="0" y="1228"/>
                    </a:lnTo>
                    <a:cubicBezTo>
                      <a:pt x="1025" y="1505"/>
                      <a:pt x="2037" y="1629"/>
                      <a:pt x="2873" y="1629"/>
                    </a:cubicBezTo>
                    <a:cubicBezTo>
                      <a:pt x="3786" y="1629"/>
                      <a:pt x="4489" y="1482"/>
                      <a:pt x="4772" y="1228"/>
                    </a:cubicBezTo>
                    <a:lnTo>
                      <a:pt x="4354" y="1"/>
                    </a:lnTo>
                    <a:cubicBezTo>
                      <a:pt x="3854" y="118"/>
                      <a:pt x="3290" y="175"/>
                      <a:pt x="2666" y="175"/>
                    </a:cubicBezTo>
                    <a:cubicBezTo>
                      <a:pt x="2023" y="175"/>
                      <a:pt x="1317" y="115"/>
                      <a:pt x="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004;p50">
                <a:extLst>
                  <a:ext uri="{FF2B5EF4-FFF2-40B4-BE49-F238E27FC236}">
                    <a16:creationId xmlns:a16="http://schemas.microsoft.com/office/drawing/2014/main" id="{705993D2-0FD1-472E-B282-C95BE059FCE5}"/>
                  </a:ext>
                </a:extLst>
              </p:cNvPr>
              <p:cNvSpPr/>
              <p:nvPr/>
            </p:nvSpPr>
            <p:spPr>
              <a:xfrm flipH="1">
                <a:off x="1435968" y="2688111"/>
                <a:ext cx="138322" cy="172836"/>
              </a:xfrm>
              <a:custGeom>
                <a:avLst/>
                <a:gdLst/>
                <a:ahLst/>
                <a:cxnLst/>
                <a:rect l="l" t="t" r="r" b="b"/>
                <a:pathLst>
                  <a:path w="2617" h="3270" extrusionOk="0">
                    <a:moveTo>
                      <a:pt x="2488" y="1"/>
                    </a:moveTo>
                    <a:lnTo>
                      <a:pt x="1" y="3169"/>
                    </a:lnTo>
                    <a:lnTo>
                      <a:pt x="130" y="3270"/>
                    </a:lnTo>
                    <a:lnTo>
                      <a:pt x="2616" y="102"/>
                    </a:lnTo>
                    <a:lnTo>
                      <a:pt x="24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005;p50">
                <a:extLst>
                  <a:ext uri="{FF2B5EF4-FFF2-40B4-BE49-F238E27FC236}">
                    <a16:creationId xmlns:a16="http://schemas.microsoft.com/office/drawing/2014/main" id="{B8A1AACD-DCF4-4CA9-8663-D692BAEC395D}"/>
                  </a:ext>
                </a:extLst>
              </p:cNvPr>
              <p:cNvSpPr/>
              <p:nvPr/>
            </p:nvSpPr>
            <p:spPr>
              <a:xfrm flipH="1">
                <a:off x="881625" y="2588585"/>
                <a:ext cx="58299" cy="513275"/>
              </a:xfrm>
              <a:custGeom>
                <a:avLst/>
                <a:gdLst/>
                <a:ahLst/>
                <a:cxnLst/>
                <a:rect l="l" t="t" r="r" b="b"/>
                <a:pathLst>
                  <a:path w="1103" h="9711" extrusionOk="0">
                    <a:moveTo>
                      <a:pt x="940" y="1"/>
                    </a:moveTo>
                    <a:lnTo>
                      <a:pt x="1" y="9695"/>
                    </a:lnTo>
                    <a:lnTo>
                      <a:pt x="164" y="9710"/>
                    </a:lnTo>
                    <a:lnTo>
                      <a:pt x="1102" y="16"/>
                    </a:lnTo>
                    <a:lnTo>
                      <a:pt x="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006;p50">
              <a:extLst>
                <a:ext uri="{FF2B5EF4-FFF2-40B4-BE49-F238E27FC236}">
                  <a16:creationId xmlns:a16="http://schemas.microsoft.com/office/drawing/2014/main" id="{603BD659-090F-4582-B5B9-1107141483BA}"/>
                </a:ext>
              </a:extLst>
            </p:cNvPr>
            <p:cNvGrpSpPr/>
            <p:nvPr/>
          </p:nvGrpSpPr>
          <p:grpSpPr>
            <a:xfrm>
              <a:off x="2194341" y="1445560"/>
              <a:ext cx="566957" cy="566957"/>
              <a:chOff x="8189919" y="4363148"/>
              <a:chExt cx="481696" cy="481696"/>
            </a:xfrm>
          </p:grpSpPr>
          <p:sp>
            <p:nvSpPr>
              <p:cNvPr id="22" name="Google Shape;1007;p50">
                <a:extLst>
                  <a:ext uri="{FF2B5EF4-FFF2-40B4-BE49-F238E27FC236}">
                    <a16:creationId xmlns:a16="http://schemas.microsoft.com/office/drawing/2014/main" id="{A2952E58-AE2B-4AD3-8121-16B57499EF3E}"/>
                  </a:ext>
                </a:extLst>
              </p:cNvPr>
              <p:cNvSpPr/>
              <p:nvPr/>
            </p:nvSpPr>
            <p:spPr>
              <a:xfrm>
                <a:off x="8189919" y="4363148"/>
                <a:ext cx="481696" cy="481696"/>
              </a:xfrm>
              <a:custGeom>
                <a:avLst/>
                <a:gdLst/>
                <a:ahLst/>
                <a:cxnLst/>
                <a:rect l="l" t="t" r="r" b="b"/>
                <a:pathLst>
                  <a:path w="25999" h="25999" extrusionOk="0">
                    <a:moveTo>
                      <a:pt x="13000" y="0"/>
                    </a:moveTo>
                    <a:cubicBezTo>
                      <a:pt x="9552" y="0"/>
                      <a:pt x="6246" y="1369"/>
                      <a:pt x="3808" y="3808"/>
                    </a:cubicBezTo>
                    <a:cubicBezTo>
                      <a:pt x="1370" y="6246"/>
                      <a:pt x="0" y="9552"/>
                      <a:pt x="0" y="12999"/>
                    </a:cubicBezTo>
                    <a:cubicBezTo>
                      <a:pt x="0" y="16447"/>
                      <a:pt x="1370" y="19753"/>
                      <a:pt x="3808" y="22191"/>
                    </a:cubicBezTo>
                    <a:cubicBezTo>
                      <a:pt x="6246" y="24629"/>
                      <a:pt x="9552" y="25998"/>
                      <a:pt x="13000" y="25998"/>
                    </a:cubicBezTo>
                    <a:cubicBezTo>
                      <a:pt x="16447" y="25998"/>
                      <a:pt x="19753" y="24629"/>
                      <a:pt x="22191" y="22191"/>
                    </a:cubicBezTo>
                    <a:cubicBezTo>
                      <a:pt x="24629" y="19753"/>
                      <a:pt x="25999" y="16447"/>
                      <a:pt x="25999" y="12999"/>
                    </a:cubicBezTo>
                    <a:cubicBezTo>
                      <a:pt x="25999" y="9552"/>
                      <a:pt x="24629" y="6246"/>
                      <a:pt x="22191" y="3808"/>
                    </a:cubicBezTo>
                    <a:cubicBezTo>
                      <a:pt x="19753" y="1369"/>
                      <a:pt x="16447" y="0"/>
                      <a:pt x="130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08;p50">
                <a:extLst>
                  <a:ext uri="{FF2B5EF4-FFF2-40B4-BE49-F238E27FC236}">
                    <a16:creationId xmlns:a16="http://schemas.microsoft.com/office/drawing/2014/main" id="{A8F9345A-658E-4CCF-A491-C42068D1BA81}"/>
                  </a:ext>
                </a:extLst>
              </p:cNvPr>
              <p:cNvSpPr/>
              <p:nvPr/>
            </p:nvSpPr>
            <p:spPr>
              <a:xfrm>
                <a:off x="8227752" y="4400982"/>
                <a:ext cx="406030" cy="406012"/>
              </a:xfrm>
              <a:custGeom>
                <a:avLst/>
                <a:gdLst/>
                <a:ahLst/>
                <a:cxnLst/>
                <a:rect l="l" t="t" r="r" b="b"/>
                <a:pathLst>
                  <a:path w="21915" h="21914" extrusionOk="0">
                    <a:moveTo>
                      <a:pt x="10958" y="1"/>
                    </a:moveTo>
                    <a:cubicBezTo>
                      <a:pt x="8052" y="1"/>
                      <a:pt x="5265" y="1155"/>
                      <a:pt x="3210" y="3210"/>
                    </a:cubicBezTo>
                    <a:cubicBezTo>
                      <a:pt x="1155" y="5264"/>
                      <a:pt x="1" y="8051"/>
                      <a:pt x="1" y="10957"/>
                    </a:cubicBezTo>
                    <a:cubicBezTo>
                      <a:pt x="1" y="13863"/>
                      <a:pt x="1155" y="16650"/>
                      <a:pt x="3210" y="18705"/>
                    </a:cubicBezTo>
                    <a:cubicBezTo>
                      <a:pt x="5265" y="20760"/>
                      <a:pt x="8052" y="21914"/>
                      <a:pt x="10958" y="21914"/>
                    </a:cubicBezTo>
                    <a:cubicBezTo>
                      <a:pt x="13863" y="21914"/>
                      <a:pt x="16651" y="20760"/>
                      <a:pt x="18705" y="18705"/>
                    </a:cubicBezTo>
                    <a:cubicBezTo>
                      <a:pt x="20760" y="16650"/>
                      <a:pt x="21914" y="13863"/>
                      <a:pt x="21914" y="10957"/>
                    </a:cubicBezTo>
                    <a:cubicBezTo>
                      <a:pt x="21914" y="8051"/>
                      <a:pt x="20760" y="5264"/>
                      <a:pt x="18705" y="3210"/>
                    </a:cubicBezTo>
                    <a:cubicBezTo>
                      <a:pt x="16651" y="1155"/>
                      <a:pt x="13863" y="1"/>
                      <a:pt x="10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9;p50">
                <a:extLst>
                  <a:ext uri="{FF2B5EF4-FFF2-40B4-BE49-F238E27FC236}">
                    <a16:creationId xmlns:a16="http://schemas.microsoft.com/office/drawing/2014/main" id="{0004BB77-46A3-41CD-A925-070F26F44DD1}"/>
                  </a:ext>
                </a:extLst>
              </p:cNvPr>
              <p:cNvSpPr/>
              <p:nvPr/>
            </p:nvSpPr>
            <p:spPr>
              <a:xfrm>
                <a:off x="8269235" y="4505328"/>
                <a:ext cx="14322" cy="8745"/>
              </a:xfrm>
              <a:custGeom>
                <a:avLst/>
                <a:gdLst/>
                <a:ahLst/>
                <a:cxnLst/>
                <a:rect l="l" t="t" r="r" b="b"/>
                <a:pathLst>
                  <a:path w="773" h="472" extrusionOk="0">
                    <a:moveTo>
                      <a:pt x="0" y="0"/>
                    </a:moveTo>
                    <a:lnTo>
                      <a:pt x="773" y="47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10;p50">
                <a:extLst>
                  <a:ext uri="{FF2B5EF4-FFF2-40B4-BE49-F238E27FC236}">
                    <a16:creationId xmlns:a16="http://schemas.microsoft.com/office/drawing/2014/main" id="{81E5A9C5-6400-41B1-A2A4-C47E4F439AE6}"/>
                  </a:ext>
                </a:extLst>
              </p:cNvPr>
              <p:cNvSpPr/>
              <p:nvPr/>
            </p:nvSpPr>
            <p:spPr>
              <a:xfrm>
                <a:off x="8267975" y="4503198"/>
                <a:ext cx="16953" cy="13080"/>
              </a:xfrm>
              <a:custGeom>
                <a:avLst/>
                <a:gdLst/>
                <a:ahLst/>
                <a:cxnLst/>
                <a:rect l="l" t="t" r="r" b="b"/>
                <a:pathLst>
                  <a:path w="915" h="706" extrusionOk="0">
                    <a:moveTo>
                      <a:pt x="143" y="0"/>
                    </a:moveTo>
                    <a:lnTo>
                      <a:pt x="1" y="233"/>
                    </a:lnTo>
                    <a:lnTo>
                      <a:pt x="772" y="706"/>
                    </a:lnTo>
                    <a:lnTo>
                      <a:pt x="915"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11;p50">
                <a:extLst>
                  <a:ext uri="{FF2B5EF4-FFF2-40B4-BE49-F238E27FC236}">
                    <a16:creationId xmlns:a16="http://schemas.microsoft.com/office/drawing/2014/main" id="{83AB22F8-D03C-4012-83C8-AC44A16061DB}"/>
                  </a:ext>
                </a:extLst>
              </p:cNvPr>
              <p:cNvSpPr/>
              <p:nvPr/>
            </p:nvSpPr>
            <p:spPr>
              <a:xfrm>
                <a:off x="8577978" y="4693920"/>
                <a:ext cx="14303" cy="8745"/>
              </a:xfrm>
              <a:custGeom>
                <a:avLst/>
                <a:gdLst/>
                <a:ahLst/>
                <a:cxnLst/>
                <a:rect l="l" t="t" r="r" b="b"/>
                <a:pathLst>
                  <a:path w="772" h="472" extrusionOk="0">
                    <a:moveTo>
                      <a:pt x="0" y="0"/>
                    </a:moveTo>
                    <a:lnTo>
                      <a:pt x="772" y="4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12;p50">
                <a:extLst>
                  <a:ext uri="{FF2B5EF4-FFF2-40B4-BE49-F238E27FC236}">
                    <a16:creationId xmlns:a16="http://schemas.microsoft.com/office/drawing/2014/main" id="{8909C742-E990-4357-9E9D-BE6DC047494B}"/>
                  </a:ext>
                </a:extLst>
              </p:cNvPr>
              <p:cNvSpPr/>
              <p:nvPr/>
            </p:nvSpPr>
            <p:spPr>
              <a:xfrm>
                <a:off x="8576755" y="4691845"/>
                <a:ext cx="16971" cy="13062"/>
              </a:xfrm>
              <a:custGeom>
                <a:avLst/>
                <a:gdLst/>
                <a:ahLst/>
                <a:cxnLst/>
                <a:rect l="l" t="t" r="r" b="b"/>
                <a:pathLst>
                  <a:path w="916" h="705" extrusionOk="0">
                    <a:moveTo>
                      <a:pt x="143" y="0"/>
                    </a:moveTo>
                    <a:lnTo>
                      <a:pt x="1" y="233"/>
                    </a:lnTo>
                    <a:lnTo>
                      <a:pt x="773" y="704"/>
                    </a:lnTo>
                    <a:lnTo>
                      <a:pt x="916" y="47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3;p50">
                <a:extLst>
                  <a:ext uri="{FF2B5EF4-FFF2-40B4-BE49-F238E27FC236}">
                    <a16:creationId xmlns:a16="http://schemas.microsoft.com/office/drawing/2014/main" id="{C6445EC5-4918-4B00-BA27-F58C529BBFA0}"/>
                  </a:ext>
                </a:extLst>
              </p:cNvPr>
              <p:cNvSpPr/>
              <p:nvPr/>
            </p:nvSpPr>
            <p:spPr>
              <a:xfrm>
                <a:off x="8332099" y="4751188"/>
                <a:ext cx="8745" cy="14322"/>
              </a:xfrm>
              <a:custGeom>
                <a:avLst/>
                <a:gdLst/>
                <a:ahLst/>
                <a:cxnLst/>
                <a:rect l="l" t="t" r="r" b="b"/>
                <a:pathLst>
                  <a:path w="472" h="773" extrusionOk="0">
                    <a:moveTo>
                      <a:pt x="0" y="773"/>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14;p50">
                <a:extLst>
                  <a:ext uri="{FF2B5EF4-FFF2-40B4-BE49-F238E27FC236}">
                    <a16:creationId xmlns:a16="http://schemas.microsoft.com/office/drawing/2014/main" id="{526ED7E9-A6B4-425D-8B33-0F17183B4E29}"/>
                  </a:ext>
                </a:extLst>
              </p:cNvPr>
              <p:cNvSpPr/>
              <p:nvPr/>
            </p:nvSpPr>
            <p:spPr>
              <a:xfrm>
                <a:off x="8329987" y="4749929"/>
                <a:ext cx="13062" cy="16953"/>
              </a:xfrm>
              <a:custGeom>
                <a:avLst/>
                <a:gdLst/>
                <a:ahLst/>
                <a:cxnLst/>
                <a:rect l="l" t="t" r="r" b="b"/>
                <a:pathLst>
                  <a:path w="705" h="915" extrusionOk="0">
                    <a:moveTo>
                      <a:pt x="472" y="0"/>
                    </a:moveTo>
                    <a:lnTo>
                      <a:pt x="1" y="772"/>
                    </a:lnTo>
                    <a:lnTo>
                      <a:pt x="233" y="914"/>
                    </a:lnTo>
                    <a:lnTo>
                      <a:pt x="705" y="143"/>
                    </a:lnTo>
                    <a:lnTo>
                      <a:pt x="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15;p50">
                <a:extLst>
                  <a:ext uri="{FF2B5EF4-FFF2-40B4-BE49-F238E27FC236}">
                    <a16:creationId xmlns:a16="http://schemas.microsoft.com/office/drawing/2014/main" id="{EA9167A5-0D4C-40D3-9339-BB8BFFAC017E}"/>
                  </a:ext>
                </a:extLst>
              </p:cNvPr>
              <p:cNvSpPr/>
              <p:nvPr/>
            </p:nvSpPr>
            <p:spPr>
              <a:xfrm>
                <a:off x="8520691" y="4442446"/>
                <a:ext cx="8745" cy="14340"/>
              </a:xfrm>
              <a:custGeom>
                <a:avLst/>
                <a:gdLst/>
                <a:ahLst/>
                <a:cxnLst/>
                <a:rect l="l" t="t" r="r" b="b"/>
                <a:pathLst>
                  <a:path w="472" h="774" extrusionOk="0">
                    <a:moveTo>
                      <a:pt x="0" y="774"/>
                    </a:moveTo>
                    <a:lnTo>
                      <a:pt x="47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16;p50">
                <a:extLst>
                  <a:ext uri="{FF2B5EF4-FFF2-40B4-BE49-F238E27FC236}">
                    <a16:creationId xmlns:a16="http://schemas.microsoft.com/office/drawing/2014/main" id="{B8A6D4D2-BE8E-4CDB-B022-CE143E1A5ED7}"/>
                  </a:ext>
                </a:extLst>
              </p:cNvPr>
              <p:cNvSpPr/>
              <p:nvPr/>
            </p:nvSpPr>
            <p:spPr>
              <a:xfrm>
                <a:off x="8518412" y="4441057"/>
                <a:ext cx="13062" cy="16971"/>
              </a:xfrm>
              <a:custGeom>
                <a:avLst/>
                <a:gdLst/>
                <a:ahLst/>
                <a:cxnLst/>
                <a:rect l="l" t="t" r="r" b="b"/>
                <a:pathLst>
                  <a:path w="705" h="916" extrusionOk="0">
                    <a:moveTo>
                      <a:pt x="471" y="0"/>
                    </a:moveTo>
                    <a:lnTo>
                      <a:pt x="0" y="773"/>
                    </a:lnTo>
                    <a:lnTo>
                      <a:pt x="233" y="915"/>
                    </a:lnTo>
                    <a:lnTo>
                      <a:pt x="704" y="143"/>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17;p50">
                <a:extLst>
                  <a:ext uri="{FF2B5EF4-FFF2-40B4-BE49-F238E27FC236}">
                    <a16:creationId xmlns:a16="http://schemas.microsoft.com/office/drawing/2014/main" id="{07958882-5C50-4C15-9950-E24F4ADF1279}"/>
                  </a:ext>
                </a:extLst>
              </p:cNvPr>
              <p:cNvSpPr/>
              <p:nvPr/>
            </p:nvSpPr>
            <p:spPr>
              <a:xfrm>
                <a:off x="8241481" y="4605210"/>
                <a:ext cx="16786" cy="148"/>
              </a:xfrm>
              <a:custGeom>
                <a:avLst/>
                <a:gdLst/>
                <a:ahLst/>
                <a:cxnLst/>
                <a:rect l="l" t="t" r="r" b="b"/>
                <a:pathLst>
                  <a:path w="906" h="8" extrusionOk="0">
                    <a:moveTo>
                      <a:pt x="1" y="7"/>
                    </a:moveTo>
                    <a:lnTo>
                      <a:pt x="90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18;p50">
                <a:extLst>
                  <a:ext uri="{FF2B5EF4-FFF2-40B4-BE49-F238E27FC236}">
                    <a16:creationId xmlns:a16="http://schemas.microsoft.com/office/drawing/2014/main" id="{01F0CCD0-DB6E-40AA-9933-6EA75CBF97B8}"/>
                  </a:ext>
                </a:extLst>
              </p:cNvPr>
              <p:cNvSpPr/>
              <p:nvPr/>
            </p:nvSpPr>
            <p:spPr>
              <a:xfrm>
                <a:off x="8241463" y="4602857"/>
                <a:ext cx="16804" cy="5206"/>
              </a:xfrm>
              <a:custGeom>
                <a:avLst/>
                <a:gdLst/>
                <a:ahLst/>
                <a:cxnLst/>
                <a:rect l="l" t="t" r="r" b="b"/>
                <a:pathLst>
                  <a:path w="907" h="281" extrusionOk="0">
                    <a:moveTo>
                      <a:pt x="905" y="1"/>
                    </a:moveTo>
                    <a:lnTo>
                      <a:pt x="1" y="8"/>
                    </a:lnTo>
                    <a:lnTo>
                      <a:pt x="3" y="281"/>
                    </a:lnTo>
                    <a:lnTo>
                      <a:pt x="907" y="273"/>
                    </a:lnTo>
                    <a:lnTo>
                      <a:pt x="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19;p50">
                <a:extLst>
                  <a:ext uri="{FF2B5EF4-FFF2-40B4-BE49-F238E27FC236}">
                    <a16:creationId xmlns:a16="http://schemas.microsoft.com/office/drawing/2014/main" id="{C3362465-1200-45AA-9168-ACDBC1C785CB}"/>
                  </a:ext>
                </a:extLst>
              </p:cNvPr>
              <p:cNvSpPr/>
              <p:nvPr/>
            </p:nvSpPr>
            <p:spPr>
              <a:xfrm>
                <a:off x="8603268" y="4602635"/>
                <a:ext cx="16786" cy="130"/>
              </a:xfrm>
              <a:custGeom>
                <a:avLst/>
                <a:gdLst/>
                <a:ahLst/>
                <a:cxnLst/>
                <a:rect l="l" t="t" r="r" b="b"/>
                <a:pathLst>
                  <a:path w="906" h="7" extrusionOk="0">
                    <a:moveTo>
                      <a:pt x="0" y="7"/>
                    </a:moveTo>
                    <a:lnTo>
                      <a:pt x="90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20;p50">
                <a:extLst>
                  <a:ext uri="{FF2B5EF4-FFF2-40B4-BE49-F238E27FC236}">
                    <a16:creationId xmlns:a16="http://schemas.microsoft.com/office/drawing/2014/main" id="{0278C6AA-CE57-48CE-AF46-295FF0D3D0EE}"/>
                  </a:ext>
                </a:extLst>
              </p:cNvPr>
              <p:cNvSpPr/>
              <p:nvPr/>
            </p:nvSpPr>
            <p:spPr>
              <a:xfrm>
                <a:off x="8603249" y="4600300"/>
                <a:ext cx="16804" cy="5206"/>
              </a:xfrm>
              <a:custGeom>
                <a:avLst/>
                <a:gdLst/>
                <a:ahLst/>
                <a:cxnLst/>
                <a:rect l="l" t="t" r="r" b="b"/>
                <a:pathLst>
                  <a:path w="907" h="281" extrusionOk="0">
                    <a:moveTo>
                      <a:pt x="904" y="1"/>
                    </a:moveTo>
                    <a:lnTo>
                      <a:pt x="0" y="8"/>
                    </a:lnTo>
                    <a:lnTo>
                      <a:pt x="2" y="280"/>
                    </a:lnTo>
                    <a:lnTo>
                      <a:pt x="906" y="273"/>
                    </a:lnTo>
                    <a:lnTo>
                      <a:pt x="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1;p50">
                <a:extLst>
                  <a:ext uri="{FF2B5EF4-FFF2-40B4-BE49-F238E27FC236}">
                    <a16:creationId xmlns:a16="http://schemas.microsoft.com/office/drawing/2014/main" id="{D9FEF55A-3917-4C98-A046-EEB0E1F709A8}"/>
                  </a:ext>
                </a:extLst>
              </p:cNvPr>
              <p:cNvSpPr/>
              <p:nvPr/>
            </p:nvSpPr>
            <p:spPr>
              <a:xfrm>
                <a:off x="8431999" y="4776497"/>
                <a:ext cx="130" cy="16767"/>
              </a:xfrm>
              <a:custGeom>
                <a:avLst/>
                <a:gdLst/>
                <a:ahLst/>
                <a:cxnLst/>
                <a:rect l="l" t="t" r="r" b="b"/>
                <a:pathLst>
                  <a:path w="7" h="905" extrusionOk="0">
                    <a:moveTo>
                      <a:pt x="6" y="90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22;p50">
                <a:extLst>
                  <a:ext uri="{FF2B5EF4-FFF2-40B4-BE49-F238E27FC236}">
                    <a16:creationId xmlns:a16="http://schemas.microsoft.com/office/drawing/2014/main" id="{039D97AF-6305-450F-8BCD-067913196669}"/>
                  </a:ext>
                </a:extLst>
              </p:cNvPr>
              <p:cNvSpPr/>
              <p:nvPr/>
            </p:nvSpPr>
            <p:spPr>
              <a:xfrm>
                <a:off x="8429498" y="4776182"/>
                <a:ext cx="5188" cy="16804"/>
              </a:xfrm>
              <a:custGeom>
                <a:avLst/>
                <a:gdLst/>
                <a:ahLst/>
                <a:cxnLst/>
                <a:rect l="l" t="t" r="r" b="b"/>
                <a:pathLst>
                  <a:path w="280" h="907" extrusionOk="0">
                    <a:moveTo>
                      <a:pt x="273" y="1"/>
                    </a:moveTo>
                    <a:lnTo>
                      <a:pt x="1" y="3"/>
                    </a:lnTo>
                    <a:lnTo>
                      <a:pt x="7" y="907"/>
                    </a:lnTo>
                    <a:lnTo>
                      <a:pt x="280" y="905"/>
                    </a:lnTo>
                    <a:lnTo>
                      <a:pt x="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3;p50">
                <a:extLst>
                  <a:ext uri="{FF2B5EF4-FFF2-40B4-BE49-F238E27FC236}">
                    <a16:creationId xmlns:a16="http://schemas.microsoft.com/office/drawing/2014/main" id="{0388BF09-8700-4A79-A72C-63B025EB1A34}"/>
                  </a:ext>
                </a:extLst>
              </p:cNvPr>
              <p:cNvSpPr/>
              <p:nvPr/>
            </p:nvSpPr>
            <p:spPr>
              <a:xfrm>
                <a:off x="8429406" y="4414710"/>
                <a:ext cx="130" cy="16786"/>
              </a:xfrm>
              <a:custGeom>
                <a:avLst/>
                <a:gdLst/>
                <a:ahLst/>
                <a:cxnLst/>
                <a:rect l="l" t="t" r="r" b="b"/>
                <a:pathLst>
                  <a:path w="7" h="906" extrusionOk="0">
                    <a:moveTo>
                      <a:pt x="7" y="906"/>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4;p50">
                <a:extLst>
                  <a:ext uri="{FF2B5EF4-FFF2-40B4-BE49-F238E27FC236}">
                    <a16:creationId xmlns:a16="http://schemas.microsoft.com/office/drawing/2014/main" id="{DBD7BBA2-D359-4213-AE63-9CFAB8E3508A}"/>
                  </a:ext>
                </a:extLst>
              </p:cNvPr>
              <p:cNvSpPr/>
              <p:nvPr/>
            </p:nvSpPr>
            <p:spPr>
              <a:xfrm>
                <a:off x="8426886" y="4414414"/>
                <a:ext cx="5206" cy="16804"/>
              </a:xfrm>
              <a:custGeom>
                <a:avLst/>
                <a:gdLst/>
                <a:ahLst/>
                <a:cxnLst/>
                <a:rect l="l" t="t" r="r" b="b"/>
                <a:pathLst>
                  <a:path w="281" h="907" extrusionOk="0">
                    <a:moveTo>
                      <a:pt x="274" y="0"/>
                    </a:moveTo>
                    <a:lnTo>
                      <a:pt x="0" y="2"/>
                    </a:lnTo>
                    <a:lnTo>
                      <a:pt x="8" y="906"/>
                    </a:lnTo>
                    <a:lnTo>
                      <a:pt x="280" y="905"/>
                    </a:lnTo>
                    <a:lnTo>
                      <a:pt x="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5;p50">
                <a:extLst>
                  <a:ext uri="{FF2B5EF4-FFF2-40B4-BE49-F238E27FC236}">
                    <a16:creationId xmlns:a16="http://schemas.microsoft.com/office/drawing/2014/main" id="{78BD1262-D34E-4BE5-BD36-CD51F76C85F6}"/>
                  </a:ext>
                </a:extLst>
              </p:cNvPr>
              <p:cNvSpPr/>
              <p:nvPr/>
            </p:nvSpPr>
            <p:spPr>
              <a:xfrm>
                <a:off x="8344068" y="4435739"/>
                <a:ext cx="7707" cy="14896"/>
              </a:xfrm>
              <a:custGeom>
                <a:avLst/>
                <a:gdLst/>
                <a:ahLst/>
                <a:cxnLst/>
                <a:rect l="l" t="t" r="r" b="b"/>
                <a:pathLst>
                  <a:path w="416" h="804" extrusionOk="0">
                    <a:moveTo>
                      <a:pt x="0" y="0"/>
                    </a:moveTo>
                    <a:lnTo>
                      <a:pt x="415" y="80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6;p50">
                <a:extLst>
                  <a:ext uri="{FF2B5EF4-FFF2-40B4-BE49-F238E27FC236}">
                    <a16:creationId xmlns:a16="http://schemas.microsoft.com/office/drawing/2014/main" id="{3FD75123-5604-44E4-82E0-8947F5EAE672}"/>
                  </a:ext>
                </a:extLst>
              </p:cNvPr>
              <p:cNvSpPr/>
              <p:nvPr/>
            </p:nvSpPr>
            <p:spPr>
              <a:xfrm>
                <a:off x="8341826" y="4434572"/>
                <a:ext cx="12191" cy="17249"/>
              </a:xfrm>
              <a:custGeom>
                <a:avLst/>
                <a:gdLst/>
                <a:ahLst/>
                <a:cxnLst/>
                <a:rect l="l" t="t" r="r" b="b"/>
                <a:pathLst>
                  <a:path w="658" h="931" extrusionOk="0">
                    <a:moveTo>
                      <a:pt x="243" y="1"/>
                    </a:moveTo>
                    <a:lnTo>
                      <a:pt x="0" y="126"/>
                    </a:lnTo>
                    <a:lnTo>
                      <a:pt x="415" y="930"/>
                    </a:lnTo>
                    <a:lnTo>
                      <a:pt x="657" y="805"/>
                    </a:lnTo>
                    <a:lnTo>
                      <a:pt x="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7;p50">
                <a:extLst>
                  <a:ext uri="{FF2B5EF4-FFF2-40B4-BE49-F238E27FC236}">
                    <a16:creationId xmlns:a16="http://schemas.microsoft.com/office/drawing/2014/main" id="{0827CA65-360B-4663-BF38-B6BC86F930F5}"/>
                  </a:ext>
                </a:extLst>
              </p:cNvPr>
              <p:cNvSpPr/>
              <p:nvPr/>
            </p:nvSpPr>
            <p:spPr>
              <a:xfrm>
                <a:off x="8509759" y="4757321"/>
                <a:ext cx="7707" cy="14933"/>
              </a:xfrm>
              <a:custGeom>
                <a:avLst/>
                <a:gdLst/>
                <a:ahLst/>
                <a:cxnLst/>
                <a:rect l="l" t="t" r="r" b="b"/>
                <a:pathLst>
                  <a:path w="416" h="806" extrusionOk="0">
                    <a:moveTo>
                      <a:pt x="1" y="1"/>
                    </a:moveTo>
                    <a:lnTo>
                      <a:pt x="416" y="80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28;p50">
                <a:extLst>
                  <a:ext uri="{FF2B5EF4-FFF2-40B4-BE49-F238E27FC236}">
                    <a16:creationId xmlns:a16="http://schemas.microsoft.com/office/drawing/2014/main" id="{CA9C9136-1E77-4F78-B25E-57E63DA22F18}"/>
                  </a:ext>
                </a:extLst>
              </p:cNvPr>
              <p:cNvSpPr/>
              <p:nvPr/>
            </p:nvSpPr>
            <p:spPr>
              <a:xfrm>
                <a:off x="8507499" y="4756135"/>
                <a:ext cx="12191" cy="17212"/>
              </a:xfrm>
              <a:custGeom>
                <a:avLst/>
                <a:gdLst/>
                <a:ahLst/>
                <a:cxnLst/>
                <a:rect l="l" t="t" r="r" b="b"/>
                <a:pathLst>
                  <a:path w="658" h="929" extrusionOk="0">
                    <a:moveTo>
                      <a:pt x="244" y="0"/>
                    </a:moveTo>
                    <a:lnTo>
                      <a:pt x="1" y="124"/>
                    </a:lnTo>
                    <a:lnTo>
                      <a:pt x="415" y="929"/>
                    </a:lnTo>
                    <a:lnTo>
                      <a:pt x="658" y="804"/>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29;p50">
                <a:extLst>
                  <a:ext uri="{FF2B5EF4-FFF2-40B4-BE49-F238E27FC236}">
                    <a16:creationId xmlns:a16="http://schemas.microsoft.com/office/drawing/2014/main" id="{EEFC9E03-C9F0-47A1-AA7E-45D0DBBD923D}"/>
                  </a:ext>
                </a:extLst>
              </p:cNvPr>
              <p:cNvSpPr/>
              <p:nvPr/>
            </p:nvSpPr>
            <p:spPr>
              <a:xfrm>
                <a:off x="8584110" y="451727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30;p50">
                <a:extLst>
                  <a:ext uri="{FF2B5EF4-FFF2-40B4-BE49-F238E27FC236}">
                    <a16:creationId xmlns:a16="http://schemas.microsoft.com/office/drawing/2014/main" id="{9A36EF0E-B971-4CB9-BA4F-7230DFE2D7DE}"/>
                  </a:ext>
                </a:extLst>
              </p:cNvPr>
              <p:cNvSpPr/>
              <p:nvPr/>
            </p:nvSpPr>
            <p:spPr>
              <a:xfrm>
                <a:off x="8582832" y="4514740"/>
                <a:ext cx="17212" cy="12210"/>
              </a:xfrm>
              <a:custGeom>
                <a:avLst/>
                <a:gdLst/>
                <a:ahLst/>
                <a:cxnLst/>
                <a:rect l="l" t="t" r="r" b="b"/>
                <a:pathLst>
                  <a:path w="929" h="659" extrusionOk="0">
                    <a:moveTo>
                      <a:pt x="804" y="1"/>
                    </a:moveTo>
                    <a:lnTo>
                      <a:pt x="0" y="416"/>
                    </a:lnTo>
                    <a:lnTo>
                      <a:pt x="126" y="659"/>
                    </a:lnTo>
                    <a:lnTo>
                      <a:pt x="929" y="243"/>
                    </a:lnTo>
                    <a:lnTo>
                      <a:pt x="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31;p50">
                <a:extLst>
                  <a:ext uri="{FF2B5EF4-FFF2-40B4-BE49-F238E27FC236}">
                    <a16:creationId xmlns:a16="http://schemas.microsoft.com/office/drawing/2014/main" id="{3B161E66-C24F-477C-9668-8F598258C038}"/>
                  </a:ext>
                </a:extLst>
              </p:cNvPr>
              <p:cNvSpPr/>
              <p:nvPr/>
            </p:nvSpPr>
            <p:spPr>
              <a:xfrm>
                <a:off x="8262510" y="4682989"/>
                <a:ext cx="14915" cy="7689"/>
              </a:xfrm>
              <a:custGeom>
                <a:avLst/>
                <a:gdLst/>
                <a:ahLst/>
                <a:cxnLst/>
                <a:rect l="l" t="t" r="r" b="b"/>
                <a:pathLst>
                  <a:path w="805" h="415" extrusionOk="0">
                    <a:moveTo>
                      <a:pt x="805" y="1"/>
                    </a:moveTo>
                    <a:lnTo>
                      <a:pt x="0" y="41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32;p50">
                <a:extLst>
                  <a:ext uri="{FF2B5EF4-FFF2-40B4-BE49-F238E27FC236}">
                    <a16:creationId xmlns:a16="http://schemas.microsoft.com/office/drawing/2014/main" id="{57021625-82EB-462D-8D59-0DF76406E356}"/>
                  </a:ext>
                </a:extLst>
              </p:cNvPr>
              <p:cNvSpPr/>
              <p:nvPr/>
            </p:nvSpPr>
            <p:spPr>
              <a:xfrm>
                <a:off x="8261417" y="4680951"/>
                <a:ext cx="17249" cy="12173"/>
              </a:xfrm>
              <a:custGeom>
                <a:avLst/>
                <a:gdLst/>
                <a:ahLst/>
                <a:cxnLst/>
                <a:rect l="l" t="t" r="r" b="b"/>
                <a:pathLst>
                  <a:path w="931" h="657" extrusionOk="0">
                    <a:moveTo>
                      <a:pt x="805" y="0"/>
                    </a:moveTo>
                    <a:lnTo>
                      <a:pt x="1" y="415"/>
                    </a:lnTo>
                    <a:lnTo>
                      <a:pt x="126" y="657"/>
                    </a:lnTo>
                    <a:lnTo>
                      <a:pt x="930" y="243"/>
                    </a:lnTo>
                    <a:lnTo>
                      <a:pt x="8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33;p50">
                <a:extLst>
                  <a:ext uri="{FF2B5EF4-FFF2-40B4-BE49-F238E27FC236}">
                    <a16:creationId xmlns:a16="http://schemas.microsoft.com/office/drawing/2014/main" id="{3454B28B-5AF0-4220-9EC7-7B8ABD0509D9}"/>
                  </a:ext>
                </a:extLst>
              </p:cNvPr>
              <p:cNvSpPr/>
              <p:nvPr/>
            </p:nvSpPr>
            <p:spPr>
              <a:xfrm>
                <a:off x="8393647" y="4548108"/>
                <a:ext cx="202987" cy="71998"/>
              </a:xfrm>
              <a:custGeom>
                <a:avLst/>
                <a:gdLst/>
                <a:ahLst/>
                <a:cxnLst/>
                <a:rect l="l" t="t" r="r" b="b"/>
                <a:pathLst>
                  <a:path w="10956" h="3886" extrusionOk="0">
                    <a:moveTo>
                      <a:pt x="10843" y="0"/>
                    </a:moveTo>
                    <a:lnTo>
                      <a:pt x="1" y="3540"/>
                    </a:lnTo>
                    <a:lnTo>
                      <a:pt x="115" y="3885"/>
                    </a:lnTo>
                    <a:lnTo>
                      <a:pt x="10956" y="347"/>
                    </a:lnTo>
                    <a:lnTo>
                      <a:pt x="108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34;p50">
                <a:extLst>
                  <a:ext uri="{FF2B5EF4-FFF2-40B4-BE49-F238E27FC236}">
                    <a16:creationId xmlns:a16="http://schemas.microsoft.com/office/drawing/2014/main" id="{0162C3C4-C529-4681-B8F5-5AAEF63BDA39}"/>
                  </a:ext>
                </a:extLst>
              </p:cNvPr>
              <p:cNvSpPr/>
              <p:nvPr/>
            </p:nvSpPr>
            <p:spPr>
              <a:xfrm>
                <a:off x="8356555" y="4458232"/>
                <a:ext cx="92378" cy="179420"/>
              </a:xfrm>
              <a:custGeom>
                <a:avLst/>
                <a:gdLst/>
                <a:ahLst/>
                <a:cxnLst/>
                <a:rect l="l" t="t" r="r" b="b"/>
                <a:pathLst>
                  <a:path w="4986" h="9684" extrusionOk="0">
                    <a:moveTo>
                      <a:pt x="4985" y="968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35;p50">
                <a:extLst>
                  <a:ext uri="{FF2B5EF4-FFF2-40B4-BE49-F238E27FC236}">
                    <a16:creationId xmlns:a16="http://schemas.microsoft.com/office/drawing/2014/main" id="{76431940-69EC-4F84-8042-0D638B87AAA2}"/>
                  </a:ext>
                </a:extLst>
              </p:cNvPr>
              <p:cNvSpPr/>
              <p:nvPr/>
            </p:nvSpPr>
            <p:spPr>
              <a:xfrm>
                <a:off x="8350534" y="4455119"/>
                <a:ext cx="104365" cy="185590"/>
              </a:xfrm>
              <a:custGeom>
                <a:avLst/>
                <a:gdLst/>
                <a:ahLst/>
                <a:cxnLst/>
                <a:rect l="l" t="t" r="r" b="b"/>
                <a:pathLst>
                  <a:path w="5633" h="10017" extrusionOk="0">
                    <a:moveTo>
                      <a:pt x="647" y="1"/>
                    </a:moveTo>
                    <a:lnTo>
                      <a:pt x="1" y="334"/>
                    </a:lnTo>
                    <a:lnTo>
                      <a:pt x="4985" y="10016"/>
                    </a:lnTo>
                    <a:lnTo>
                      <a:pt x="5632" y="9683"/>
                    </a:lnTo>
                    <a:lnTo>
                      <a:pt x="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36;p50">
                <a:extLst>
                  <a:ext uri="{FF2B5EF4-FFF2-40B4-BE49-F238E27FC236}">
                    <a16:creationId xmlns:a16="http://schemas.microsoft.com/office/drawing/2014/main" id="{3B64C0AE-3363-4589-A9AB-47CB5B638D8B}"/>
                  </a:ext>
                </a:extLst>
              </p:cNvPr>
              <p:cNvSpPr/>
              <p:nvPr/>
            </p:nvSpPr>
            <p:spPr>
              <a:xfrm>
                <a:off x="8326559" y="4579920"/>
                <a:ext cx="133342" cy="108441"/>
              </a:xfrm>
              <a:custGeom>
                <a:avLst/>
                <a:gdLst/>
                <a:ahLst/>
                <a:cxnLst/>
                <a:rect l="l" t="t" r="r" b="b"/>
                <a:pathLst>
                  <a:path w="7197" h="5853" extrusionOk="0">
                    <a:moveTo>
                      <a:pt x="7197" y="1"/>
                    </a:moveTo>
                    <a:lnTo>
                      <a:pt x="0" y="58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37;p50">
                <a:extLst>
                  <a:ext uri="{FF2B5EF4-FFF2-40B4-BE49-F238E27FC236}">
                    <a16:creationId xmlns:a16="http://schemas.microsoft.com/office/drawing/2014/main" id="{6E97C8F0-A2D6-4B9D-9D75-115BACCB9508}"/>
                  </a:ext>
                </a:extLst>
              </p:cNvPr>
              <p:cNvSpPr/>
              <p:nvPr/>
            </p:nvSpPr>
            <p:spPr>
              <a:xfrm>
                <a:off x="8322409" y="4574881"/>
                <a:ext cx="141865" cy="118854"/>
              </a:xfrm>
              <a:custGeom>
                <a:avLst/>
                <a:gdLst/>
                <a:ahLst/>
                <a:cxnLst/>
                <a:rect l="l" t="t" r="r" b="b"/>
                <a:pathLst>
                  <a:path w="7657" h="6415" extrusionOk="0">
                    <a:moveTo>
                      <a:pt x="7197" y="0"/>
                    </a:moveTo>
                    <a:lnTo>
                      <a:pt x="1" y="5851"/>
                    </a:lnTo>
                    <a:lnTo>
                      <a:pt x="459" y="6415"/>
                    </a:lnTo>
                    <a:lnTo>
                      <a:pt x="7656" y="564"/>
                    </a:lnTo>
                    <a:lnTo>
                      <a:pt x="7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8;p50">
                <a:extLst>
                  <a:ext uri="{FF2B5EF4-FFF2-40B4-BE49-F238E27FC236}">
                    <a16:creationId xmlns:a16="http://schemas.microsoft.com/office/drawing/2014/main" id="{727E980F-1359-49CB-BED1-533CBD82872A}"/>
                  </a:ext>
                </a:extLst>
              </p:cNvPr>
              <p:cNvSpPr/>
              <p:nvPr/>
            </p:nvSpPr>
            <p:spPr>
              <a:xfrm>
                <a:off x="8407654" y="4583718"/>
                <a:ext cx="46245" cy="40538"/>
              </a:xfrm>
              <a:custGeom>
                <a:avLst/>
                <a:gdLst/>
                <a:ahLst/>
                <a:cxnLst/>
                <a:rect l="l" t="t" r="r" b="b"/>
                <a:pathLst>
                  <a:path w="2496" h="2188" extrusionOk="0">
                    <a:moveTo>
                      <a:pt x="1248" y="1"/>
                    </a:moveTo>
                    <a:cubicBezTo>
                      <a:pt x="880" y="1"/>
                      <a:pt x="521" y="187"/>
                      <a:pt x="315" y="525"/>
                    </a:cubicBezTo>
                    <a:cubicBezTo>
                      <a:pt x="0" y="1040"/>
                      <a:pt x="162" y="1712"/>
                      <a:pt x="678" y="2027"/>
                    </a:cubicBezTo>
                    <a:cubicBezTo>
                      <a:pt x="856" y="2136"/>
                      <a:pt x="1053" y="2188"/>
                      <a:pt x="1247" y="2188"/>
                    </a:cubicBezTo>
                    <a:cubicBezTo>
                      <a:pt x="1615" y="2188"/>
                      <a:pt x="1975" y="2002"/>
                      <a:pt x="2181" y="1664"/>
                    </a:cubicBezTo>
                    <a:cubicBezTo>
                      <a:pt x="2496" y="1149"/>
                      <a:pt x="2333" y="476"/>
                      <a:pt x="1817" y="162"/>
                    </a:cubicBezTo>
                    <a:cubicBezTo>
                      <a:pt x="1639" y="53"/>
                      <a:pt x="1442" y="1"/>
                      <a:pt x="1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39;p50">
                <a:extLst>
                  <a:ext uri="{FF2B5EF4-FFF2-40B4-BE49-F238E27FC236}">
                    <a16:creationId xmlns:a16="http://schemas.microsoft.com/office/drawing/2014/main" id="{83CCF4BE-9395-4875-AAC0-399D7B361159}"/>
                  </a:ext>
                </a:extLst>
              </p:cNvPr>
              <p:cNvSpPr/>
              <p:nvPr/>
            </p:nvSpPr>
            <p:spPr>
              <a:xfrm>
                <a:off x="8404764" y="4581199"/>
                <a:ext cx="49598" cy="45596"/>
              </a:xfrm>
              <a:custGeom>
                <a:avLst/>
                <a:gdLst/>
                <a:ahLst/>
                <a:cxnLst/>
                <a:rect l="l" t="t" r="r" b="b"/>
                <a:pathLst>
                  <a:path w="2677" h="2461" extrusionOk="0">
                    <a:moveTo>
                      <a:pt x="1404" y="273"/>
                    </a:moveTo>
                    <a:cubicBezTo>
                      <a:pt x="1575" y="273"/>
                      <a:pt x="1747" y="318"/>
                      <a:pt x="1903" y="414"/>
                    </a:cubicBezTo>
                    <a:cubicBezTo>
                      <a:pt x="2121" y="547"/>
                      <a:pt x="2274" y="757"/>
                      <a:pt x="2334" y="1005"/>
                    </a:cubicBezTo>
                    <a:cubicBezTo>
                      <a:pt x="2394" y="1254"/>
                      <a:pt x="2354" y="1511"/>
                      <a:pt x="2220" y="1729"/>
                    </a:cubicBezTo>
                    <a:cubicBezTo>
                      <a:pt x="2087" y="1947"/>
                      <a:pt x="1877" y="2100"/>
                      <a:pt x="1629" y="2161"/>
                    </a:cubicBezTo>
                    <a:cubicBezTo>
                      <a:pt x="1554" y="2179"/>
                      <a:pt x="1478" y="2188"/>
                      <a:pt x="1403" y="2188"/>
                    </a:cubicBezTo>
                    <a:cubicBezTo>
                      <a:pt x="1229" y="2188"/>
                      <a:pt x="1058" y="2140"/>
                      <a:pt x="904" y="2047"/>
                    </a:cubicBezTo>
                    <a:cubicBezTo>
                      <a:pt x="455" y="1771"/>
                      <a:pt x="312" y="1181"/>
                      <a:pt x="587" y="731"/>
                    </a:cubicBezTo>
                    <a:cubicBezTo>
                      <a:pt x="767" y="436"/>
                      <a:pt x="1082" y="273"/>
                      <a:pt x="1404" y="273"/>
                    </a:cubicBezTo>
                    <a:close/>
                    <a:moveTo>
                      <a:pt x="1407" y="0"/>
                    </a:moveTo>
                    <a:cubicBezTo>
                      <a:pt x="1310" y="0"/>
                      <a:pt x="1212" y="12"/>
                      <a:pt x="1115" y="35"/>
                    </a:cubicBezTo>
                    <a:cubicBezTo>
                      <a:pt x="796" y="112"/>
                      <a:pt x="525" y="309"/>
                      <a:pt x="354" y="589"/>
                    </a:cubicBezTo>
                    <a:cubicBezTo>
                      <a:pt x="1" y="1168"/>
                      <a:pt x="184" y="1926"/>
                      <a:pt x="763" y="2280"/>
                    </a:cubicBezTo>
                    <a:cubicBezTo>
                      <a:pt x="958" y="2400"/>
                      <a:pt x="1178" y="2460"/>
                      <a:pt x="1401" y="2460"/>
                    </a:cubicBezTo>
                    <a:cubicBezTo>
                      <a:pt x="1498" y="2460"/>
                      <a:pt x="1596" y="2449"/>
                      <a:pt x="1693" y="2425"/>
                    </a:cubicBezTo>
                    <a:cubicBezTo>
                      <a:pt x="2011" y="2348"/>
                      <a:pt x="2282" y="2152"/>
                      <a:pt x="2453" y="1871"/>
                    </a:cubicBezTo>
                    <a:cubicBezTo>
                      <a:pt x="2624" y="1591"/>
                      <a:pt x="2676" y="1261"/>
                      <a:pt x="2598" y="941"/>
                    </a:cubicBezTo>
                    <a:cubicBezTo>
                      <a:pt x="2522" y="623"/>
                      <a:pt x="2325" y="352"/>
                      <a:pt x="2045" y="181"/>
                    </a:cubicBezTo>
                    <a:cubicBezTo>
                      <a:pt x="1850" y="62"/>
                      <a:pt x="1631" y="0"/>
                      <a:pt x="1407" y="0"/>
                    </a:cubicBezTo>
                    <a:close/>
                  </a:path>
                </a:pathLst>
              </a:custGeom>
              <a:solidFill>
                <a:srgbClr val="602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 name="Google Shape;961;p50">
            <a:extLst>
              <a:ext uri="{FF2B5EF4-FFF2-40B4-BE49-F238E27FC236}">
                <a16:creationId xmlns:a16="http://schemas.microsoft.com/office/drawing/2014/main" id="{112584A9-2CEE-4100-94F5-5981D1FF64BD}"/>
              </a:ext>
            </a:extLst>
          </p:cNvPr>
          <p:cNvSpPr txBox="1">
            <a:spLocks noGrp="1"/>
          </p:cNvSpPr>
          <p:nvPr>
            <p:ph type="title"/>
          </p:nvPr>
        </p:nvSpPr>
        <p:spPr>
          <a:xfrm>
            <a:off x="3354307" y="471518"/>
            <a:ext cx="4448100" cy="1293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dirty="0"/>
              <a:t>Thankyou!</a:t>
            </a:r>
            <a:endParaRPr sz="6000" dirty="0"/>
          </a:p>
        </p:txBody>
      </p:sp>
      <p:sp>
        <p:nvSpPr>
          <p:cNvPr id="84" name="Google Shape;962;p50">
            <a:extLst>
              <a:ext uri="{FF2B5EF4-FFF2-40B4-BE49-F238E27FC236}">
                <a16:creationId xmlns:a16="http://schemas.microsoft.com/office/drawing/2014/main" id="{F2BADD3B-1471-4685-85B5-6637156D48EC}"/>
              </a:ext>
            </a:extLst>
          </p:cNvPr>
          <p:cNvSpPr txBox="1">
            <a:spLocks/>
          </p:cNvSpPr>
          <p:nvPr/>
        </p:nvSpPr>
        <p:spPr>
          <a:xfrm>
            <a:off x="2593953" y="2346065"/>
            <a:ext cx="4448100" cy="1169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3200" b="1" dirty="0">
                <a:solidFill>
                  <a:schemeClr val="bg1"/>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42" name="Google Shape;942;p48"/>
          <p:cNvSpPr/>
          <p:nvPr/>
        </p:nvSpPr>
        <p:spPr>
          <a:xfrm>
            <a:off x="1063953" y="3781042"/>
            <a:ext cx="183300" cy="18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61;p50">
            <a:extLst>
              <a:ext uri="{FF2B5EF4-FFF2-40B4-BE49-F238E27FC236}">
                <a16:creationId xmlns:a16="http://schemas.microsoft.com/office/drawing/2014/main" id="{112584A9-2CEE-4100-94F5-5981D1FF64BD}"/>
              </a:ext>
            </a:extLst>
          </p:cNvPr>
          <p:cNvSpPr txBox="1">
            <a:spLocks noGrp="1"/>
          </p:cNvSpPr>
          <p:nvPr>
            <p:ph type="title"/>
          </p:nvPr>
        </p:nvSpPr>
        <p:spPr>
          <a:xfrm>
            <a:off x="556592" y="1179158"/>
            <a:ext cx="3180522" cy="84842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t>Presented By:</a:t>
            </a:r>
            <a:endParaRPr sz="3200" dirty="0"/>
          </a:p>
        </p:txBody>
      </p:sp>
      <p:sp>
        <p:nvSpPr>
          <p:cNvPr id="84" name="Google Shape;962;p50">
            <a:extLst>
              <a:ext uri="{FF2B5EF4-FFF2-40B4-BE49-F238E27FC236}">
                <a16:creationId xmlns:a16="http://schemas.microsoft.com/office/drawing/2014/main" id="{F2BADD3B-1471-4685-85B5-6637156D48EC}"/>
              </a:ext>
            </a:extLst>
          </p:cNvPr>
          <p:cNvSpPr txBox="1">
            <a:spLocks/>
          </p:cNvSpPr>
          <p:nvPr/>
        </p:nvSpPr>
        <p:spPr>
          <a:xfrm>
            <a:off x="1601111" y="1421296"/>
            <a:ext cx="6638427" cy="31507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US" b="1" dirty="0"/>
          </a:p>
        </p:txBody>
      </p:sp>
      <p:sp>
        <p:nvSpPr>
          <p:cNvPr id="5" name="Google Shape;603;p33">
            <a:extLst>
              <a:ext uri="{FF2B5EF4-FFF2-40B4-BE49-F238E27FC236}">
                <a16:creationId xmlns:a16="http://schemas.microsoft.com/office/drawing/2014/main" id="{5A679788-B416-4989-A5A4-3468940BCE11}"/>
              </a:ext>
            </a:extLst>
          </p:cNvPr>
          <p:cNvSpPr txBox="1">
            <a:spLocks/>
          </p:cNvSpPr>
          <p:nvPr/>
        </p:nvSpPr>
        <p:spPr>
          <a:xfrm>
            <a:off x="1684574" y="2206486"/>
            <a:ext cx="4562812" cy="24549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lumMod val="10000"/>
                  </a:schemeClr>
                </a:solidFill>
                <a:latin typeface="Times New Roman" panose="02020603050405020304" pitchFamily="18" charset="0"/>
                <a:cs typeface="Times New Roman" panose="02020603050405020304" pitchFamily="18" charset="0"/>
              </a:rPr>
              <a:t>Mausham Neupane</a:t>
            </a:r>
          </a:p>
          <a:p>
            <a:r>
              <a:rPr lang="en-US" sz="2800" dirty="0">
                <a:solidFill>
                  <a:schemeClr val="bg1">
                    <a:lumMod val="10000"/>
                  </a:schemeClr>
                </a:solidFill>
                <a:latin typeface="Times New Roman" panose="02020603050405020304" pitchFamily="18" charset="0"/>
                <a:cs typeface="Times New Roman" panose="02020603050405020304" pitchFamily="18" charset="0"/>
              </a:rPr>
              <a:t>Tapendra Shahi</a:t>
            </a:r>
          </a:p>
          <a:p>
            <a:r>
              <a:rPr lang="en-US" sz="2800" dirty="0">
                <a:solidFill>
                  <a:schemeClr val="bg1">
                    <a:lumMod val="10000"/>
                  </a:schemeClr>
                </a:solidFill>
                <a:latin typeface="Times New Roman" panose="02020603050405020304" pitchFamily="18" charset="0"/>
                <a:cs typeface="Times New Roman" panose="02020603050405020304" pitchFamily="18" charset="0"/>
              </a:rPr>
              <a:t>Taweshal Dev Thakur</a:t>
            </a:r>
          </a:p>
        </p:txBody>
      </p:sp>
      <p:pic>
        <p:nvPicPr>
          <p:cNvPr id="2050" name="Picture 2" descr="Cartoon Team PNG Transparent Images ...">
            <a:extLst>
              <a:ext uri="{FF2B5EF4-FFF2-40B4-BE49-F238E27FC236}">
                <a16:creationId xmlns:a16="http://schemas.microsoft.com/office/drawing/2014/main" id="{839A2D52-1D95-4642-8F52-84261EC10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861" y="715617"/>
            <a:ext cx="3263983" cy="3525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3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95" name="Google Shape;595;p33"/>
          <p:cNvSpPr txBox="1">
            <a:spLocks noGrp="1"/>
          </p:cNvSpPr>
          <p:nvPr>
            <p:ph type="title" idx="2"/>
          </p:nvPr>
        </p:nvSpPr>
        <p:spPr>
          <a:xfrm>
            <a:off x="672988" y="1185724"/>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596" name="Google Shape;596;p33"/>
          <p:cNvSpPr txBox="1">
            <a:spLocks noGrp="1"/>
          </p:cNvSpPr>
          <p:nvPr>
            <p:ph type="title" idx="3"/>
          </p:nvPr>
        </p:nvSpPr>
        <p:spPr>
          <a:xfrm>
            <a:off x="666858" y="2850333"/>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597" name="Google Shape;597;p33"/>
          <p:cNvSpPr txBox="1">
            <a:spLocks noGrp="1"/>
          </p:cNvSpPr>
          <p:nvPr>
            <p:ph type="title" idx="4"/>
          </p:nvPr>
        </p:nvSpPr>
        <p:spPr>
          <a:xfrm>
            <a:off x="672988" y="1715330"/>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598" name="Google Shape;598;p33"/>
          <p:cNvSpPr txBox="1">
            <a:spLocks noGrp="1"/>
          </p:cNvSpPr>
          <p:nvPr>
            <p:ph type="title" idx="5"/>
          </p:nvPr>
        </p:nvSpPr>
        <p:spPr>
          <a:xfrm>
            <a:off x="720000" y="3448549"/>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599" name="Google Shape;599;p33"/>
          <p:cNvSpPr txBox="1">
            <a:spLocks noGrp="1"/>
          </p:cNvSpPr>
          <p:nvPr>
            <p:ph type="title" idx="6"/>
          </p:nvPr>
        </p:nvSpPr>
        <p:spPr>
          <a:xfrm>
            <a:off x="670748" y="2320727"/>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600" name="Google Shape;600;p33"/>
          <p:cNvSpPr txBox="1">
            <a:spLocks noGrp="1"/>
          </p:cNvSpPr>
          <p:nvPr>
            <p:ph type="title" idx="7"/>
          </p:nvPr>
        </p:nvSpPr>
        <p:spPr>
          <a:xfrm>
            <a:off x="4185880" y="1209360"/>
            <a:ext cx="7347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sp>
        <p:nvSpPr>
          <p:cNvPr id="601" name="Google Shape;601;p33"/>
          <p:cNvSpPr txBox="1">
            <a:spLocks noGrp="1"/>
          </p:cNvSpPr>
          <p:nvPr>
            <p:ph type="subTitle" idx="1"/>
          </p:nvPr>
        </p:nvSpPr>
        <p:spPr>
          <a:xfrm>
            <a:off x="1442988" y="1306157"/>
            <a:ext cx="2532000"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602" name="Google Shape;602;p33"/>
          <p:cNvSpPr txBox="1">
            <a:spLocks noGrp="1"/>
          </p:cNvSpPr>
          <p:nvPr>
            <p:ph type="subTitle" idx="8"/>
          </p:nvPr>
        </p:nvSpPr>
        <p:spPr>
          <a:xfrm>
            <a:off x="1401558" y="1823947"/>
            <a:ext cx="2804742" cy="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603" name="Google Shape;603;p33"/>
          <p:cNvSpPr txBox="1">
            <a:spLocks noGrp="1"/>
          </p:cNvSpPr>
          <p:nvPr>
            <p:ph type="subTitle" idx="9"/>
          </p:nvPr>
        </p:nvSpPr>
        <p:spPr>
          <a:xfrm>
            <a:off x="1445187" y="2408256"/>
            <a:ext cx="2532000" cy="469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Objectives</a:t>
            </a:r>
            <a:endParaRPr dirty="0"/>
          </a:p>
        </p:txBody>
      </p:sp>
      <p:sp>
        <p:nvSpPr>
          <p:cNvPr id="604" name="Google Shape;604;p33"/>
          <p:cNvSpPr txBox="1">
            <a:spLocks noGrp="1"/>
          </p:cNvSpPr>
          <p:nvPr>
            <p:ph type="subTitle" idx="13"/>
          </p:nvPr>
        </p:nvSpPr>
        <p:spPr>
          <a:xfrm>
            <a:off x="1442988" y="2986586"/>
            <a:ext cx="2532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Technologies Used</a:t>
            </a:r>
            <a:endParaRPr dirty="0"/>
          </a:p>
        </p:txBody>
      </p:sp>
      <p:sp>
        <p:nvSpPr>
          <p:cNvPr id="3" name="Subtitle 2">
            <a:extLst>
              <a:ext uri="{FF2B5EF4-FFF2-40B4-BE49-F238E27FC236}">
                <a16:creationId xmlns:a16="http://schemas.microsoft.com/office/drawing/2014/main" id="{A1213493-E5D7-4587-BE86-91D26406FFD8}"/>
              </a:ext>
            </a:extLst>
          </p:cNvPr>
          <p:cNvSpPr>
            <a:spLocks noGrp="1"/>
          </p:cNvSpPr>
          <p:nvPr>
            <p:ph type="subTitle" idx="14"/>
          </p:nvPr>
        </p:nvSpPr>
        <p:spPr>
          <a:xfrm>
            <a:off x="4845909" y="1855860"/>
            <a:ext cx="2532000" cy="738900"/>
          </a:xfrm>
        </p:spPr>
        <p:txBody>
          <a:bodyPr/>
          <a:lstStyle/>
          <a:p>
            <a:r>
              <a:rPr lang="en-US" dirty="0"/>
              <a:t>Conclusion</a:t>
            </a:r>
          </a:p>
          <a:p>
            <a:endParaRPr lang="en-US" dirty="0"/>
          </a:p>
        </p:txBody>
      </p:sp>
      <p:sp>
        <p:nvSpPr>
          <p:cNvPr id="606" name="Google Shape;606;p33"/>
          <p:cNvSpPr txBox="1">
            <a:spLocks noGrp="1"/>
          </p:cNvSpPr>
          <p:nvPr>
            <p:ph type="subTitle" idx="15"/>
          </p:nvPr>
        </p:nvSpPr>
        <p:spPr>
          <a:xfrm>
            <a:off x="4958120" y="1369434"/>
            <a:ext cx="2532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Demo</a:t>
            </a:r>
            <a:endParaRPr dirty="0"/>
          </a:p>
        </p:txBody>
      </p:sp>
      <p:sp>
        <p:nvSpPr>
          <p:cNvPr id="15" name="Google Shape;606;p33">
            <a:extLst>
              <a:ext uri="{FF2B5EF4-FFF2-40B4-BE49-F238E27FC236}">
                <a16:creationId xmlns:a16="http://schemas.microsoft.com/office/drawing/2014/main" id="{6D19F23C-7AEB-4BD8-9426-46FB48CEB5B9}"/>
              </a:ext>
            </a:extLst>
          </p:cNvPr>
          <p:cNvSpPr txBox="1">
            <a:spLocks/>
          </p:cNvSpPr>
          <p:nvPr/>
        </p:nvSpPr>
        <p:spPr>
          <a:xfrm>
            <a:off x="1405448" y="3536034"/>
            <a:ext cx="2711568"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0" indent="0"/>
            <a:r>
              <a:rPr lang="en-US" dirty="0"/>
              <a:t> Features </a:t>
            </a:r>
          </a:p>
        </p:txBody>
      </p:sp>
      <p:sp>
        <p:nvSpPr>
          <p:cNvPr id="16" name="Google Shape;600;p33">
            <a:extLst>
              <a:ext uri="{FF2B5EF4-FFF2-40B4-BE49-F238E27FC236}">
                <a16:creationId xmlns:a16="http://schemas.microsoft.com/office/drawing/2014/main" id="{CA053AE9-467D-42E6-A3DE-DD6302999223}"/>
              </a:ext>
            </a:extLst>
          </p:cNvPr>
          <p:cNvSpPr txBox="1">
            <a:spLocks/>
          </p:cNvSpPr>
          <p:nvPr/>
        </p:nvSpPr>
        <p:spPr>
          <a:xfrm>
            <a:off x="4204650" y="1713526"/>
            <a:ext cx="734700" cy="6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 b="0" dirty="0">
                <a:solidFill>
                  <a:schemeClr val="tx1"/>
                </a:solidFill>
              </a:rPr>
              <a:t>07</a:t>
            </a:r>
          </a:p>
        </p:txBody>
      </p:sp>
      <p:sp>
        <p:nvSpPr>
          <p:cNvPr id="17" name="Google Shape;600;p33">
            <a:extLst>
              <a:ext uri="{FF2B5EF4-FFF2-40B4-BE49-F238E27FC236}">
                <a16:creationId xmlns:a16="http://schemas.microsoft.com/office/drawing/2014/main" id="{93471D2E-D906-416B-B4EC-67AF8F5E3F57}"/>
              </a:ext>
            </a:extLst>
          </p:cNvPr>
          <p:cNvSpPr txBox="1">
            <a:spLocks/>
          </p:cNvSpPr>
          <p:nvPr/>
        </p:nvSpPr>
        <p:spPr>
          <a:xfrm>
            <a:off x="4204650" y="2179110"/>
            <a:ext cx="734700" cy="6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34"/>
          <p:cNvSpPr txBox="1">
            <a:spLocks noGrp="1"/>
          </p:cNvSpPr>
          <p:nvPr>
            <p:ph type="title"/>
          </p:nvPr>
        </p:nvSpPr>
        <p:spPr>
          <a:xfrm>
            <a:off x="383999" y="0"/>
            <a:ext cx="4188000" cy="11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612" name="Google Shape;612;p34"/>
          <p:cNvSpPr txBox="1">
            <a:spLocks noGrp="1"/>
          </p:cNvSpPr>
          <p:nvPr>
            <p:ph type="subTitle" idx="1"/>
          </p:nvPr>
        </p:nvSpPr>
        <p:spPr>
          <a:xfrm>
            <a:off x="165338" y="1260202"/>
            <a:ext cx="5282962" cy="3590094"/>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Clr>
                <a:schemeClr val="dk1"/>
              </a:buClr>
              <a:buSzPts val="1100"/>
              <a:buFont typeface="Wingdings" panose="05000000000000000000" pitchFamily="2" charset="2"/>
              <a:buChar char="q"/>
            </a:pPr>
            <a:r>
              <a:rPr lang="en-US" sz="1400" dirty="0">
                <a:solidFill>
                  <a:schemeClr val="bg1">
                    <a:lumMod val="10000"/>
                  </a:schemeClr>
                </a:solidFill>
                <a:latin typeface="Times New Roman" panose="02020603050405020304" pitchFamily="18" charset="0"/>
                <a:cs typeface="Times New Roman" panose="02020603050405020304" pitchFamily="18" charset="0"/>
              </a:rPr>
              <a:t>In today’s fast-paced world, managing work efficiently is crucial for productivity and success. Our Work Management System is designed to streamline professional relation, collaboration, and task management including features like job finding, job tracking, and efficient workflow organization.</a:t>
            </a:r>
          </a:p>
          <a:p>
            <a:pPr marL="0" lvl="0" indent="0" algn="l" rtl="0">
              <a:spcBef>
                <a:spcPts val="0"/>
              </a:spcBef>
              <a:spcAft>
                <a:spcPts val="0"/>
              </a:spcAft>
              <a:buClr>
                <a:schemeClr val="dk1"/>
              </a:buClr>
              <a:buSzPts val="1100"/>
              <a:buFont typeface="Arial"/>
              <a:buNone/>
            </a:pPr>
            <a:endParaRPr lang="en-US" sz="14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Clr>
                <a:schemeClr val="dk1"/>
              </a:buClr>
              <a:buSzPts val="1100"/>
              <a:buFont typeface="Wingdings" panose="05000000000000000000" pitchFamily="2" charset="2"/>
              <a:buChar char="q"/>
            </a:pPr>
            <a:r>
              <a:rPr lang="en-US" sz="1400" dirty="0">
                <a:solidFill>
                  <a:schemeClr val="bg1">
                    <a:lumMod val="10000"/>
                  </a:schemeClr>
                </a:solidFill>
                <a:latin typeface="Times New Roman" panose="02020603050405020304" pitchFamily="18" charset="0"/>
                <a:cs typeface="Times New Roman" panose="02020603050405020304" pitchFamily="18" charset="0"/>
              </a:rPr>
              <a:t>By integrating modern work management techniques with a user-friendly interface, our platform ensures seamless communication and organization for individuals and businesses</a:t>
            </a:r>
            <a:r>
              <a:rPr lang="en-US" sz="1400" dirty="0">
                <a:solidFill>
                  <a:schemeClr val="bg1">
                    <a:lumMod val="10000"/>
                  </a:schemeClr>
                </a:solidFill>
              </a:rPr>
              <a:t>.</a:t>
            </a:r>
          </a:p>
          <a:p>
            <a:pPr marL="0" lvl="0" indent="0" algn="l" rtl="0">
              <a:spcBef>
                <a:spcPts val="0"/>
              </a:spcBef>
              <a:spcAft>
                <a:spcPts val="0"/>
              </a:spcAft>
              <a:buClr>
                <a:schemeClr val="dk1"/>
              </a:buClr>
              <a:buSzPts val="1100"/>
              <a:buFont typeface="Arial"/>
              <a:buNone/>
            </a:pPr>
            <a:endParaRPr dirty="0"/>
          </a:p>
        </p:txBody>
      </p:sp>
      <p:pic>
        <p:nvPicPr>
          <p:cNvPr id="11" name="Picture 10" descr="A screenshot of a computer&#10;&#10;AI-generated content may be incorrect.">
            <a:extLst>
              <a:ext uri="{FF2B5EF4-FFF2-40B4-BE49-F238E27FC236}">
                <a16:creationId xmlns:a16="http://schemas.microsoft.com/office/drawing/2014/main" id="{F324EF63-7580-0F45-585D-77EE5FF04C6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4167" b="54167" l="55521" r="84063">
                        <a14:foregroundMark x1="72188" y1="17500" x2="72604" y2="18426"/>
                        <a14:foregroundMark x1="72604" y1="18426" x2="72865" y2="19907"/>
                        <a14:foregroundMark x1="72604" y1="17963" x2="72604" y2="17963"/>
                        <a14:foregroundMark x1="72865" y1="17963" x2="72865" y2="17963"/>
                        <a14:foregroundMark x1="72865" y1="17963" x2="72865" y2="17963"/>
                        <a14:foregroundMark x1="73073" y1="17963" x2="73073" y2="17963"/>
                        <a14:foregroundMark x1="71042" y1="15648" x2="71250" y2="14167"/>
                        <a14:foregroundMark x1="71198" y1="15278" x2="69635" y2="14630"/>
                        <a14:foregroundMark x1="78854" y1="34630" x2="80000" y2="34074"/>
                        <a14:foregroundMark x1="80156" y1="33889" x2="83229" y2="34167"/>
                        <a14:foregroundMark x1="82448" y1="33796" x2="84010" y2="34444"/>
                        <a14:foregroundMark x1="73073" y1="19167" x2="73073" y2="19167"/>
                        <a14:foregroundMark x1="73021" y1="19352" x2="73177" y2="19630"/>
                        <a14:foregroundMark x1="72396" y1="21852" x2="72396" y2="21944"/>
                        <a14:foregroundMark x1="67865" y1="20278" x2="67865" y2="20278"/>
                        <a14:foregroundMark x1="67865" y1="20463" x2="67760" y2="20463"/>
                        <a14:foregroundMark x1="82135" y1="35185" x2="84010" y2="37315"/>
                        <a14:backgroundMark x1="56146" y1="21574" x2="62344" y2="22685"/>
                        <a14:backgroundMark x1="55365" y1="19537" x2="61458" y2="21389"/>
                        <a14:backgroundMark x1="61458" y1="21389" x2="65677" y2="26759"/>
                        <a14:backgroundMark x1="65677" y1="26759" x2="60000" y2="28333"/>
                        <a14:backgroundMark x1="60000" y1="28333" x2="54792" y2="23519"/>
                        <a14:backgroundMark x1="54792" y1="23519" x2="59688" y2="19352"/>
                        <a14:backgroundMark x1="59688" y1="19352" x2="64635" y2="19444"/>
                        <a14:backgroundMark x1="61875" y1="20093" x2="64323" y2="21759"/>
                        <a14:backgroundMark x1="65260" y1="21667" x2="62135" y2="18241"/>
                        <a14:backgroundMark x1="65938" y1="21481" x2="64219" y2="17870"/>
                        <a14:backgroundMark x1="64740" y1="20833" x2="61771" y2="20093"/>
                        <a14:backgroundMark x1="55521" y1="21204" x2="56094" y2="25463"/>
                        <a14:backgroundMark x1="57240" y1="24907" x2="58333" y2="28889"/>
                        <a14:backgroundMark x1="58958" y1="22130" x2="61458" y2="29074"/>
                        <a14:backgroundMark x1="61094" y1="24352" x2="62292" y2="27315"/>
                        <a14:backgroundMark x1="60573" y1="25648" x2="57917" y2="25741"/>
                        <a14:backgroundMark x1="60833" y1="26759" x2="58385" y2="27222"/>
                        <a14:backgroundMark x1="57500" y1="22685" x2="59062" y2="24167"/>
                        <a14:backgroundMark x1="56458" y1="22500" x2="57760" y2="25370"/>
                      </a14:backgroundRemoval>
                    </a14:imgEffect>
                  </a14:imgLayer>
                </a14:imgProps>
              </a:ext>
            </a:extLst>
          </a:blip>
          <a:srcRect l="52759" t="10864" r="12432" b="40988"/>
          <a:stretch/>
        </p:blipFill>
        <p:spPr>
          <a:xfrm>
            <a:off x="5448300" y="886598"/>
            <a:ext cx="3350139" cy="2916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1"/>
          <p:cNvSpPr txBox="1">
            <a:spLocks noGrp="1"/>
          </p:cNvSpPr>
          <p:nvPr>
            <p:ph type="title"/>
          </p:nvPr>
        </p:nvSpPr>
        <p:spPr>
          <a:xfrm>
            <a:off x="350457" y="377685"/>
            <a:ext cx="3933307" cy="6559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800" dirty="0"/>
              <a:t>Problem Statement</a:t>
            </a:r>
            <a:endParaRPr sz="2800" dirty="0"/>
          </a:p>
        </p:txBody>
      </p:sp>
      <p:sp>
        <p:nvSpPr>
          <p:cNvPr id="3" name="Subtitle 2">
            <a:extLst>
              <a:ext uri="{FF2B5EF4-FFF2-40B4-BE49-F238E27FC236}">
                <a16:creationId xmlns:a16="http://schemas.microsoft.com/office/drawing/2014/main" id="{A87798E6-5266-4B02-8A55-A3B799A56B1C}"/>
              </a:ext>
            </a:extLst>
          </p:cNvPr>
          <p:cNvSpPr>
            <a:spLocks noGrp="1"/>
          </p:cNvSpPr>
          <p:nvPr>
            <p:ph type="subTitle" idx="1"/>
          </p:nvPr>
        </p:nvSpPr>
        <p:spPr>
          <a:xfrm>
            <a:off x="0" y="1123122"/>
            <a:ext cx="8367456" cy="3632753"/>
          </a:xfrm>
        </p:spPr>
        <p:txBody>
          <a:bodyPr/>
          <a:lstStyle/>
          <a:p>
            <a:pPr algn="just"/>
            <a:r>
              <a:rPr lang="en-US" sz="1400" dirty="0">
                <a:solidFill>
                  <a:schemeClr val="bg1">
                    <a:lumMod val="10000"/>
                  </a:schemeClr>
                </a:solidFill>
                <a:latin typeface="Times New Roman" panose="02020603050405020304" pitchFamily="18" charset="0"/>
                <a:cs typeface="Times New Roman" panose="02020603050405020304" pitchFamily="18" charset="0"/>
              </a:rPr>
              <a:t>       </a:t>
            </a:r>
            <a:r>
              <a:rPr lang="en-US" dirty="0">
                <a:solidFill>
                  <a:schemeClr val="bg1">
                    <a:lumMod val="10000"/>
                  </a:schemeClr>
                </a:solidFill>
                <a:latin typeface="Times New Roman" panose="02020603050405020304" pitchFamily="18" charset="0"/>
                <a:cs typeface="Times New Roman" panose="02020603050405020304" pitchFamily="18" charset="0"/>
              </a:rPr>
              <a:t>In today’s fast-paced digital world, professionals and organizations struggle with managing work efficiently while staying connected with relevant opportunities. Here, traditional task management tools lack professional collaboration features. This gap results in:</a:t>
            </a:r>
          </a:p>
          <a:p>
            <a:pPr algn="l"/>
            <a:endParaRPr lang="en-US" sz="1400" dirty="0">
              <a:solidFill>
                <a:schemeClr val="bg1">
                  <a:lumMod val="1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400" dirty="0">
                <a:solidFill>
                  <a:schemeClr val="bg1">
                    <a:lumMod val="10000"/>
                  </a:schemeClr>
                </a:solidFill>
                <a:latin typeface="Times New Roman" panose="02020603050405020304" pitchFamily="18" charset="0"/>
                <a:cs typeface="Times New Roman" panose="02020603050405020304" pitchFamily="18" charset="0"/>
              </a:rPr>
              <a:t>Inefficient traditional work management methods.</a:t>
            </a:r>
          </a:p>
          <a:p>
            <a:pPr algn="l">
              <a:buFont typeface="Wingdings" panose="05000000000000000000" pitchFamily="2" charset="2"/>
              <a:buChar char="q"/>
            </a:pPr>
            <a:endParaRPr lang="en-US" sz="1400" dirty="0">
              <a:solidFill>
                <a:schemeClr val="bg1">
                  <a:lumMod val="1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400" dirty="0">
                <a:solidFill>
                  <a:schemeClr val="bg1">
                    <a:lumMod val="10000"/>
                  </a:schemeClr>
                </a:solidFill>
                <a:latin typeface="Times New Roman" panose="02020603050405020304" pitchFamily="18" charset="0"/>
                <a:cs typeface="Times New Roman" panose="02020603050405020304" pitchFamily="18" charset="0"/>
              </a:rPr>
              <a:t>Inefficient work tracking due to scattered tools and multiple applications.</a:t>
            </a:r>
          </a:p>
          <a:p>
            <a:pPr algn="l">
              <a:buFont typeface="Wingdings" panose="05000000000000000000" pitchFamily="2" charset="2"/>
              <a:buChar char="q"/>
            </a:pPr>
            <a:endParaRPr lang="en-US" sz="1400" dirty="0">
              <a:solidFill>
                <a:schemeClr val="bg1">
                  <a:lumMod val="1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400" dirty="0">
                <a:solidFill>
                  <a:schemeClr val="bg1">
                    <a:lumMod val="10000"/>
                  </a:schemeClr>
                </a:solidFill>
                <a:latin typeface="Times New Roman" panose="02020603050405020304" pitchFamily="18" charset="0"/>
                <a:cs typeface="Times New Roman" panose="02020603050405020304" pitchFamily="18" charset="0"/>
              </a:rPr>
              <a:t>Lack of a centralized job management platform.</a:t>
            </a:r>
          </a:p>
          <a:p>
            <a:pPr marL="438150" indent="-285750" algn="l">
              <a:buFont typeface="Wingdings" panose="05000000000000000000" pitchFamily="2" charset="2"/>
              <a:buChar char="q"/>
            </a:pPr>
            <a:endParaRPr lang="en-US" sz="1400" dirty="0">
              <a:solidFill>
                <a:schemeClr val="bg1">
                  <a:lumMod val="10000"/>
                </a:schemeClr>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400" dirty="0">
                <a:solidFill>
                  <a:schemeClr val="bg1">
                    <a:lumMod val="10000"/>
                  </a:schemeClr>
                </a:solidFill>
                <a:latin typeface="Times New Roman" panose="02020603050405020304" pitchFamily="18" charset="0"/>
                <a:cs typeface="Times New Roman" panose="02020603050405020304" pitchFamily="18" charset="0"/>
              </a:rPr>
              <a:t>Difficulty in finding relevant opportunities based on skills and career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9" name="Google Shape;679;p36"/>
          <p:cNvSpPr txBox="1">
            <a:spLocks noGrp="1"/>
          </p:cNvSpPr>
          <p:nvPr>
            <p:ph type="title"/>
          </p:nvPr>
        </p:nvSpPr>
        <p:spPr>
          <a:xfrm>
            <a:off x="372130" y="2919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Objectives</a:t>
            </a:r>
            <a:endParaRPr sz="3600" dirty="0"/>
          </a:p>
        </p:txBody>
      </p:sp>
      <p:sp>
        <p:nvSpPr>
          <p:cNvPr id="681" name="Google Shape;681;p36"/>
          <p:cNvSpPr txBox="1">
            <a:spLocks noGrp="1"/>
          </p:cNvSpPr>
          <p:nvPr>
            <p:ph type="subTitle" idx="1"/>
          </p:nvPr>
        </p:nvSpPr>
        <p:spPr>
          <a:xfrm>
            <a:off x="372130" y="1938441"/>
            <a:ext cx="7241853" cy="2154081"/>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Efficient Job Management</a:t>
            </a:r>
          </a:p>
          <a:p>
            <a:pPr marL="0" lvl="0" indent="0" rtl="0">
              <a:spcBef>
                <a:spcPts val="0"/>
              </a:spcBef>
              <a:spcAft>
                <a:spcPts val="0"/>
              </a:spcAft>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Job and Opportunity Sharing</a:t>
            </a:r>
          </a:p>
          <a:p>
            <a:pPr marL="0" lvl="0" indent="0" rtl="0">
              <a:spcBef>
                <a:spcPts val="0"/>
              </a:spcBef>
              <a:spcAft>
                <a:spcPts val="0"/>
              </a:spcAft>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Work Progress Tracking</a:t>
            </a:r>
          </a:p>
          <a:p>
            <a:pPr marL="0" lvl="0" indent="0" rtl="0">
              <a:spcBef>
                <a:spcPts val="0"/>
              </a:spcBef>
              <a:spcAft>
                <a:spcPts val="0"/>
              </a:spcAft>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User-Friendly Interface</a:t>
            </a:r>
          </a:p>
          <a:p>
            <a:pPr marL="0" lvl="0" indent="0" rtl="0">
              <a:spcBef>
                <a:spcPts val="0"/>
              </a:spcBef>
              <a:spcAft>
                <a:spcPts val="0"/>
              </a:spcAft>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Enhanced Security and Privacy</a:t>
            </a:r>
            <a:endParaRPr sz="1600"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682" name="Google Shape;682;p36"/>
          <p:cNvSpPr txBox="1">
            <a:spLocks noGrp="1"/>
          </p:cNvSpPr>
          <p:nvPr>
            <p:ph type="subTitle" idx="2"/>
          </p:nvPr>
        </p:nvSpPr>
        <p:spPr>
          <a:xfrm>
            <a:off x="332069" y="691451"/>
            <a:ext cx="8479862" cy="1185242"/>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800" b="0" dirty="0">
                <a:solidFill>
                  <a:schemeClr val="bg1">
                    <a:lumMod val="10000"/>
                  </a:schemeClr>
                </a:solidFill>
                <a:latin typeface="Times New Roman" panose="02020603050405020304" pitchFamily="18" charset="0"/>
                <a:cs typeface="Times New Roman" panose="02020603050405020304" pitchFamily="18" charset="0"/>
              </a:rPr>
              <a:t>The Work Management System aims to enhance efficiency, organization, and collaboration in managing tasks, jobs, and resources. Here are it’s primary objectives: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91" name="Google Shape;691;p37"/>
          <p:cNvSpPr txBox="1">
            <a:spLocks noGrp="1"/>
          </p:cNvSpPr>
          <p:nvPr>
            <p:ph type="subTitle" idx="1"/>
          </p:nvPr>
        </p:nvSpPr>
        <p:spPr>
          <a:xfrm>
            <a:off x="778463" y="1487518"/>
            <a:ext cx="3547681" cy="25865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React Js</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Mongo DB</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Spring Boot</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Redux</a:t>
            </a:r>
          </a:p>
        </p:txBody>
      </p:sp>
      <p:sp>
        <p:nvSpPr>
          <p:cNvPr id="692" name="Google Shape;692;p37"/>
          <p:cNvSpPr txBox="1">
            <a:spLocks noGrp="1"/>
          </p:cNvSpPr>
          <p:nvPr>
            <p:ph type="subTitle" idx="2"/>
          </p:nvPr>
        </p:nvSpPr>
        <p:spPr>
          <a:xfrm>
            <a:off x="4875925" y="1374878"/>
            <a:ext cx="3547680" cy="28591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Mantine UI</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Mantine Carousel</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Talwind</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CSS</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ReactvFast Marquee</a:t>
            </a:r>
          </a:p>
          <a:p>
            <a:pPr marL="0" lvl="0" indent="0" algn="l" rtl="0">
              <a:spcBef>
                <a:spcPts val="0"/>
              </a:spcBef>
              <a:spcAft>
                <a:spcPts val="0"/>
              </a:spcAft>
              <a:buNone/>
            </a:pPr>
            <a:endParaRPr lang="en-US" sz="1600" dirty="0">
              <a:solidFill>
                <a:schemeClr val="bg1">
                  <a:lumMod val="10000"/>
                </a:schemeClr>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Wingdings" panose="05000000000000000000" pitchFamily="2" charset="2"/>
              <a:buChar char="q"/>
            </a:pPr>
            <a:r>
              <a:rPr lang="en-US" sz="1600" dirty="0">
                <a:solidFill>
                  <a:schemeClr val="bg1">
                    <a:lumMod val="10000"/>
                  </a:schemeClr>
                </a:solidFill>
                <a:latin typeface="Times New Roman" panose="02020603050405020304" pitchFamily="18" charset="0"/>
                <a:cs typeface="Times New Roman" panose="02020603050405020304" pitchFamily="18" charset="0"/>
              </a:rPr>
              <a:t>Tabler Icons</a:t>
            </a:r>
          </a:p>
        </p:txBody>
      </p:sp>
      <p:sp>
        <p:nvSpPr>
          <p:cNvPr id="689" name="Google Shape;689;p37"/>
          <p:cNvSpPr txBox="1">
            <a:spLocks noGrp="1"/>
          </p:cNvSpPr>
          <p:nvPr>
            <p:ph type="subTitle" idx="3"/>
          </p:nvPr>
        </p:nvSpPr>
        <p:spPr>
          <a:xfrm>
            <a:off x="720395" y="528125"/>
            <a:ext cx="3547682"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tx1"/>
                </a:solidFill>
              </a:rPr>
              <a:t>Technology Stack</a:t>
            </a:r>
            <a:endParaRPr sz="2400" b="1" dirty="0">
              <a:solidFill>
                <a:schemeClr val="tx1"/>
              </a:solidFill>
            </a:endParaRPr>
          </a:p>
        </p:txBody>
      </p:sp>
      <p:sp>
        <p:nvSpPr>
          <p:cNvPr id="693" name="Google Shape;693;p37"/>
          <p:cNvSpPr txBox="1">
            <a:spLocks noGrp="1"/>
          </p:cNvSpPr>
          <p:nvPr>
            <p:ph type="subTitle" idx="4"/>
          </p:nvPr>
        </p:nvSpPr>
        <p:spPr>
          <a:xfrm>
            <a:off x="4875925" y="361925"/>
            <a:ext cx="3144954" cy="7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tx1"/>
                </a:solidFill>
              </a:rPr>
              <a:t>Libraries Used</a:t>
            </a:r>
            <a:endParaRPr sz="2400" dirty="0">
              <a:solidFill>
                <a:schemeClr val="tx1"/>
              </a:solidFill>
            </a:endParaRPr>
          </a:p>
        </p:txBody>
      </p:sp>
      <p:pic>
        <p:nvPicPr>
          <p:cNvPr id="1028" name="Picture 4">
            <a:extLst>
              <a:ext uri="{FF2B5EF4-FFF2-40B4-BE49-F238E27FC236}">
                <a16:creationId xmlns:a16="http://schemas.microsoft.com/office/drawing/2014/main" id="{794F03CE-4BC1-4C94-BACE-2CC43ABF4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209" y="3780570"/>
            <a:ext cx="433900" cy="5493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Mongodb Icon Vector Logo - Download Free SVG Icon ...">
            <a:extLst>
              <a:ext uri="{FF2B5EF4-FFF2-40B4-BE49-F238E27FC236}">
                <a16:creationId xmlns:a16="http://schemas.microsoft.com/office/drawing/2014/main" id="{2A520950-1BCD-4D2B-93C4-80CFC7DF6C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125" y="3780570"/>
            <a:ext cx="433900" cy="6487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pring Boot">
            <a:extLst>
              <a:ext uri="{FF2B5EF4-FFF2-40B4-BE49-F238E27FC236}">
                <a16:creationId xmlns:a16="http://schemas.microsoft.com/office/drawing/2014/main" id="{E7B94698-0716-4925-B341-69148A314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7574" y="3780570"/>
            <a:ext cx="527560" cy="64879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dux/logo/README.md at master · reduxjs/redux · GitHub">
            <a:extLst>
              <a:ext uri="{FF2B5EF4-FFF2-40B4-BE49-F238E27FC236}">
                <a16:creationId xmlns:a16="http://schemas.microsoft.com/office/drawing/2014/main" id="{5AA177F4-FFCF-4008-9C53-BB387B8302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1023" y="3780570"/>
            <a:ext cx="527560" cy="648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9" name="Google Shape;699;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Features</a:t>
            </a:r>
            <a:endParaRPr dirty="0"/>
          </a:p>
        </p:txBody>
      </p:sp>
      <p:sp>
        <p:nvSpPr>
          <p:cNvPr id="700" name="Google Shape;700;p38"/>
          <p:cNvSpPr txBox="1">
            <a:spLocks noGrp="1"/>
          </p:cNvSpPr>
          <p:nvPr>
            <p:ph type="subTitle" idx="1"/>
          </p:nvPr>
        </p:nvSpPr>
        <p:spPr>
          <a:xfrm>
            <a:off x="720000" y="1785571"/>
            <a:ext cx="3444497" cy="128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solidFill>
                  <a:schemeClr val="bg1">
                    <a:lumMod val="10000"/>
                  </a:schemeClr>
                </a:solidFill>
                <a:latin typeface="Times New Roman" panose="02020603050405020304" pitchFamily="18" charset="0"/>
                <a:cs typeface="Times New Roman" panose="02020603050405020304" pitchFamily="18" charset="0"/>
              </a:rPr>
              <a:t>Users can create professional profiles, connect with peers, and expand their working relation.</a:t>
            </a:r>
          </a:p>
        </p:txBody>
      </p:sp>
      <p:sp>
        <p:nvSpPr>
          <p:cNvPr id="701" name="Google Shape;701;p38"/>
          <p:cNvSpPr txBox="1">
            <a:spLocks noGrp="1"/>
          </p:cNvSpPr>
          <p:nvPr>
            <p:ph type="subTitle" idx="2"/>
          </p:nvPr>
        </p:nvSpPr>
        <p:spPr>
          <a:xfrm>
            <a:off x="4546424" y="1747476"/>
            <a:ext cx="3578060" cy="9619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bg1">
                    <a:lumMod val="10000"/>
                  </a:schemeClr>
                </a:solidFill>
                <a:latin typeface="Times New Roman" panose="02020603050405020304" pitchFamily="18" charset="0"/>
                <a:ea typeface="Tahoma" panose="020B0604030504040204" pitchFamily="34" charset="0"/>
                <a:cs typeface="Times New Roman" panose="02020603050405020304" pitchFamily="18" charset="0"/>
              </a:rPr>
              <a:t>Employers can post job vacancies, and users can explore opportunities based on their skills and interests.</a:t>
            </a:r>
            <a:endParaRPr sz="1400" dirty="0">
              <a:solidFill>
                <a:schemeClr val="bg1">
                  <a:lumMod val="1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02" name="Google Shape;702;p38"/>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bg1">
                    <a:lumMod val="10000"/>
                  </a:schemeClr>
                </a:solidFill>
                <a:latin typeface="Times New Roman" panose="02020603050405020304" pitchFamily="18" charset="0"/>
                <a:cs typeface="Times New Roman" panose="02020603050405020304" pitchFamily="18" charset="0"/>
              </a:rPr>
              <a:t>Teams can work together on projects, share updates, and assign roles effortlessly</a:t>
            </a:r>
            <a:endParaRPr sz="1400"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703" name="Google Shape;703;p38"/>
          <p:cNvSpPr txBox="1">
            <a:spLocks noGrp="1"/>
          </p:cNvSpPr>
          <p:nvPr>
            <p:ph type="subTitle" idx="4"/>
          </p:nvPr>
        </p:nvSpPr>
        <p:spPr>
          <a:xfrm>
            <a:off x="4546450" y="3241038"/>
            <a:ext cx="3504245" cy="12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bg1">
                    <a:lumMod val="10000"/>
                  </a:schemeClr>
                </a:solidFill>
                <a:latin typeface="Times New Roman" panose="02020603050405020304" pitchFamily="18" charset="0"/>
                <a:cs typeface="Times New Roman" panose="02020603050405020304" pitchFamily="18" charset="0"/>
              </a:rPr>
              <a:t>AI-powered suggestions for job openings, networking opportunities, and task prioritization.</a:t>
            </a:r>
            <a:endParaRPr sz="1400"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704" name="Google Shape;704;p38"/>
          <p:cNvSpPr txBox="1">
            <a:spLocks noGrp="1"/>
          </p:cNvSpPr>
          <p:nvPr>
            <p:ph type="subTitle" idx="5"/>
          </p:nvPr>
        </p:nvSpPr>
        <p:spPr>
          <a:xfrm>
            <a:off x="720000" y="1323871"/>
            <a:ext cx="3796748" cy="461700"/>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Ø"/>
            </a:pPr>
            <a:r>
              <a:rPr lang="en" dirty="0">
                <a:solidFill>
                  <a:schemeClr val="tx1"/>
                </a:solidFill>
              </a:rPr>
              <a:t>User Profiles </a:t>
            </a:r>
            <a:endParaRPr dirty="0">
              <a:solidFill>
                <a:schemeClr val="tx1"/>
              </a:solidFill>
            </a:endParaRPr>
          </a:p>
        </p:txBody>
      </p:sp>
      <p:sp>
        <p:nvSpPr>
          <p:cNvPr id="698" name="Google Shape;698;p38"/>
          <p:cNvSpPr txBox="1">
            <a:spLocks noGrp="1"/>
          </p:cNvSpPr>
          <p:nvPr>
            <p:ph type="subTitle" idx="6"/>
          </p:nvPr>
        </p:nvSpPr>
        <p:spPr>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Ø"/>
            </a:pPr>
            <a:r>
              <a:rPr lang="en" dirty="0">
                <a:solidFill>
                  <a:schemeClr val="tx1"/>
                </a:solidFill>
              </a:rPr>
              <a:t>Collaboration Tools</a:t>
            </a:r>
            <a:endParaRPr dirty="0">
              <a:solidFill>
                <a:schemeClr val="tx1"/>
              </a:solidFill>
            </a:endParaRPr>
          </a:p>
        </p:txBody>
      </p:sp>
      <p:sp>
        <p:nvSpPr>
          <p:cNvPr id="705" name="Google Shape;705;p38"/>
          <p:cNvSpPr txBox="1">
            <a:spLocks noGrp="1"/>
          </p:cNvSpPr>
          <p:nvPr>
            <p:ph type="subTitle" idx="7"/>
          </p:nvPr>
        </p:nvSpPr>
        <p:spPr>
          <a:xfrm>
            <a:off x="4627254" y="1323871"/>
            <a:ext cx="3196159" cy="461700"/>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Ø"/>
            </a:pPr>
            <a:r>
              <a:rPr lang="en" dirty="0">
                <a:solidFill>
                  <a:schemeClr val="tx1"/>
                </a:solidFill>
              </a:rPr>
              <a:t>Job Posting &amp; Search</a:t>
            </a:r>
            <a:endParaRPr dirty="0">
              <a:solidFill>
                <a:schemeClr val="tx1"/>
              </a:solidFill>
            </a:endParaRPr>
          </a:p>
        </p:txBody>
      </p:sp>
      <p:sp>
        <p:nvSpPr>
          <p:cNvPr id="706" name="Google Shape;706;p38"/>
          <p:cNvSpPr txBox="1">
            <a:spLocks noGrp="1"/>
          </p:cNvSpPr>
          <p:nvPr>
            <p:ph type="subTitle" idx="8"/>
          </p:nvPr>
        </p:nvSpPr>
        <p:spPr>
          <a:xfrm>
            <a:off x="4572000" y="2855538"/>
            <a:ext cx="3578060" cy="461700"/>
          </a:xfrm>
          <a:prstGeom prst="rect">
            <a:avLst/>
          </a:prstGeom>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Ø"/>
            </a:pPr>
            <a:r>
              <a:rPr lang="en" dirty="0">
                <a:solidFill>
                  <a:schemeClr val="tx1"/>
                </a:solidFill>
              </a:rPr>
              <a:t>Smart Recommendations</a:t>
            </a:r>
            <a:endParaRPr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4"/>
          <p:cNvSpPr txBox="1">
            <a:spLocks noGrp="1"/>
          </p:cNvSpPr>
          <p:nvPr>
            <p:ph type="title"/>
          </p:nvPr>
        </p:nvSpPr>
        <p:spPr>
          <a:xfrm>
            <a:off x="568752" y="131990"/>
            <a:ext cx="3735640" cy="9862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Conclusion</a:t>
            </a:r>
            <a:endParaRPr sz="4000" dirty="0"/>
          </a:p>
        </p:txBody>
      </p:sp>
      <p:sp>
        <p:nvSpPr>
          <p:cNvPr id="878" name="Google Shape;878;p44"/>
          <p:cNvSpPr txBox="1">
            <a:spLocks noGrp="1"/>
          </p:cNvSpPr>
          <p:nvPr>
            <p:ph type="subTitle" idx="1"/>
          </p:nvPr>
        </p:nvSpPr>
        <p:spPr>
          <a:xfrm>
            <a:off x="182812" y="1429691"/>
            <a:ext cx="5211430" cy="3004398"/>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sz="1400" dirty="0">
                <a:solidFill>
                  <a:schemeClr val="bg1">
                    <a:lumMod val="10000"/>
                  </a:schemeClr>
                </a:solidFill>
                <a:latin typeface="Times New Roman" panose="02020603050405020304" pitchFamily="18" charset="0"/>
                <a:ea typeface="Tahoma" panose="020B0604030504040204" pitchFamily="34" charset="0"/>
                <a:cs typeface="Times New Roman" panose="02020603050405020304" pitchFamily="18" charset="0"/>
              </a:rPr>
              <a:t>The Work Management System is designed to bridge the gap between professional networking, task management, and career opportunities. By integrating these key features into a single platform, it enhances productivity, simplifies workflow, and fosters collaboration.</a:t>
            </a:r>
          </a:p>
          <a:p>
            <a:pPr marL="152400" lvl="0" indent="0" algn="l" rtl="0">
              <a:spcBef>
                <a:spcPts val="0"/>
              </a:spcBef>
              <a:spcAft>
                <a:spcPts val="0"/>
              </a:spcAft>
              <a:buSzPts val="1200"/>
              <a:buNone/>
            </a:pPr>
            <a:endParaRPr lang="en-US" sz="1400" dirty="0">
              <a:solidFill>
                <a:schemeClr val="bg1">
                  <a:lumMod val="1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152400" lvl="0" indent="0" algn="l" rtl="0">
              <a:spcBef>
                <a:spcPts val="0"/>
              </a:spcBef>
              <a:spcAft>
                <a:spcPts val="0"/>
              </a:spcAft>
              <a:buSzPts val="1200"/>
              <a:buNone/>
            </a:pPr>
            <a:r>
              <a:rPr lang="en-US" sz="1400" dirty="0">
                <a:solidFill>
                  <a:srgbClr val="000000"/>
                </a:solidFill>
                <a:latin typeface="Times New Roman" panose="02020603050405020304" pitchFamily="18" charset="0"/>
                <a:cs typeface="Times New Roman" panose="02020603050405020304" pitchFamily="18" charset="0"/>
              </a:rPr>
              <a:t>In conclusion, the Work Management System serves as a comprehensive and user-friendly platform that simplifies task management, making workflows more efficient, transparent, and productive. With continued improvements, this platform can further enhance digital work management and organizational efficiency.</a:t>
            </a:r>
            <a:endParaRPr lang="en-US" sz="1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879" name="Google Shape;879;p44"/>
          <p:cNvSpPr/>
          <p:nvPr/>
        </p:nvSpPr>
        <p:spPr>
          <a:xfrm>
            <a:off x="62999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44"/>
          <p:cNvGrpSpPr/>
          <p:nvPr/>
        </p:nvGrpSpPr>
        <p:grpSpPr>
          <a:xfrm>
            <a:off x="6214801" y="709411"/>
            <a:ext cx="1834973" cy="3724678"/>
            <a:chOff x="5186401" y="494525"/>
            <a:chExt cx="1834973" cy="3724678"/>
          </a:xfrm>
        </p:grpSpPr>
        <p:sp>
          <p:nvSpPr>
            <p:cNvPr id="881" name="Google Shape;881;p44"/>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7B2A3C4-2F87-450D-9FB7-6109C5BC143F}"/>
              </a:ext>
            </a:extLst>
          </p:cNvPr>
          <p:cNvPicPr>
            <a:picLocks noChangeAspect="1"/>
          </p:cNvPicPr>
          <p:nvPr/>
        </p:nvPicPr>
        <p:blipFill>
          <a:blip r:embed="rId3"/>
          <a:stretch>
            <a:fillRect/>
          </a:stretch>
        </p:blipFill>
        <p:spPr>
          <a:xfrm>
            <a:off x="5394242" y="133779"/>
            <a:ext cx="3564240" cy="4434089"/>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167</TotalTime>
  <Words>411</Words>
  <Application>Microsoft Office PowerPoint</Application>
  <PresentationFormat>On-screen Show (16:9)</PresentationFormat>
  <Paragraphs>80</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Times New Roman</vt:lpstr>
      <vt:lpstr>Open Sans</vt:lpstr>
      <vt:lpstr>Wingdings</vt:lpstr>
      <vt:lpstr>Arial</vt:lpstr>
      <vt:lpstr>Nunito Light</vt:lpstr>
      <vt:lpstr>Montserrat</vt:lpstr>
      <vt:lpstr>Wingdings 3</vt:lpstr>
      <vt:lpstr>Century Gothic</vt:lpstr>
      <vt:lpstr>Slice</vt:lpstr>
      <vt:lpstr>    Work Management     System</vt:lpstr>
      <vt:lpstr>Presented By:</vt:lpstr>
      <vt:lpstr>Table of contents</vt:lpstr>
      <vt:lpstr>Introduction</vt:lpstr>
      <vt:lpstr>Problem Statement</vt:lpstr>
      <vt:lpstr>Objectives</vt:lpstr>
      <vt:lpstr>PowerPoint Presentation</vt:lpstr>
      <vt:lpstr>Features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Management     System</dc:title>
  <dc:creator>Toshiba</dc:creator>
  <cp:lastModifiedBy>Mausham Neupane</cp:lastModifiedBy>
  <cp:revision>38</cp:revision>
  <dcterms:modified xsi:type="dcterms:W3CDTF">2025-02-22T12:34:56Z</dcterms:modified>
</cp:coreProperties>
</file>