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9" r:id="rId6"/>
    <p:sldId id="263" r:id="rId7"/>
    <p:sldId id="267" r:id="rId8"/>
    <p:sldId id="268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usair Islam" initials="NI" lastIdx="1" clrIdx="0">
    <p:extLst>
      <p:ext uri="{19B8F6BF-5375-455C-9EA6-DF929625EA0E}">
        <p15:presenceInfo xmlns:p15="http://schemas.microsoft.com/office/powerpoint/2012/main" userId="64456c1838abec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9T17:41:01.265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AE72A-DE9D-4E64-A9E1-13DBCAF6E32E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8EE99-1AD9-41B7-882F-F8D69878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8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0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10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1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87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46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79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0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8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973C-84E3-4100-B5E9-6D145D8F2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31122-4C39-4A22-AC13-CB6DC03EE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1BD38-E850-4CFB-A641-B2EBA3DD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61361-BA5E-4D72-BC9E-23A33974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C6AEE-1FF2-4BBC-8F93-FAC3424C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2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3F0C-97B2-4FC9-B082-2A100E6B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4F7D2-E5C6-4E8A-AD7C-2601669C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E1D9-68C0-49C2-95C2-0E4DC516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1D6E7-82F2-420C-BCE9-B6C8C61B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1C49F-93F0-4620-AC01-986FC4B9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3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C9C77-DAA9-4F30-AF12-0F3A2AB43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298DE-8E73-4C99-9802-03BD4F830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0A56A-5FE5-4DB0-A040-AAA91FCC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987F1-3922-4757-81A1-D388D54A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E4F8A-AFD8-4154-BA17-2937B75D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3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2BE8-FBC7-4F81-832F-FCA35EEC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3E894-8947-4020-A14F-1D8474A3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50735-D1BB-43A3-80B9-33FAC270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759F5-9EED-4E1C-B9B1-C6F5F0F1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625B5-AC58-4845-8F6C-5BEF111D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7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2EFAA-3647-442A-9CDC-347633D3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6BBF6-2D65-49BF-8C38-4B66C748B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EA6FA-53C0-42F0-9413-6C71E3E3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5E3C0-D450-4CEA-9BDB-B1D2981E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CFD28-93AC-428D-9FF8-614475FD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9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4D1B-FE09-4FE9-A5B0-EECBFFDA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6A823-3905-4FE9-9D9D-7CD332EC9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3626A-6922-493E-9038-F4A40F978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FF360-FFF7-4624-826F-BF886F52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6184A-CD99-4DA7-93C1-546120D5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F870B-CD77-4011-9CA4-7FCB1010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2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5025-9169-47DB-A821-8306F3AB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6DD5D-440D-4CE5-9019-8AAD1ABA0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32420-01E2-4547-A99B-1EC82B7B5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B0E0C-ECAA-4CF9-A55C-33C0E7657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55BA9-DCFB-435E-922E-1F22D5779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8489F-E9D4-48B4-AD2E-2556D548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3DF4E-FFA4-4975-876D-358CC8AC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57FC2-E26E-4B8C-BEF8-9FEE8CEF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9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534C-7E7F-43D5-88F6-67CF9548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94009-4FE4-4597-95FF-CDF2B962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52C4E-2E2A-4CB7-A9A0-685EF95A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45EF8-7578-4A1B-AA96-6FB8B09B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9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712AB-54DB-467E-BFED-1B0AB14D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985E1-A2BE-4D86-8183-680EA44A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4A4ED-DDD6-4951-838D-947C4C89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6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8083-BD01-44B8-9C70-9B74B9A0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D1C4A-9F46-4E80-A97D-BEE62871C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254ED-D119-4069-95CF-CC31F66C6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56C70-C73B-4CFF-9C4C-D9DD8D84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CAEC7-EF46-4B67-AE21-8EE874AF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A8C6D-9C23-490A-AF1F-D5C2CD2A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6CFD-1CC1-4AE4-9891-4BC44A7B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CF899-DF18-48B5-99D4-E9789BBFC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D7170-CAFE-4784-ACD9-F60D54AC7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A47CF-BBEC-4456-804D-E638BB7D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1C0C5-8C69-443C-B83E-F9454CDE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1CCF3-E0A8-4DBB-9830-97DB4D64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CF976-9D72-42D2-A32A-635E9059B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07FC9-B28B-4804-A838-D70D594DE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C7435-CF0A-41CC-94C0-CA9A04E40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5EE17-3F65-44D4-8D5D-0062DB9F449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DF55F-0541-4E19-867B-27CE33109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5F8F4-F509-45C2-8C0A-EE56B61AC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0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1080-9A43-4578-BA24-5F687CDB6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3</a:t>
            </a:r>
            <a:br>
              <a:rPr lang="en-US" dirty="0"/>
            </a:br>
            <a:r>
              <a:rPr lang="en-US" sz="4400" dirty="0"/>
              <a:t>Graphical Representation of Systems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D5469-AA73-4599-BB97-4977C710D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9263"/>
            <a:ext cx="9144000" cy="1655762"/>
          </a:xfrm>
        </p:spPr>
        <p:txBody>
          <a:bodyPr/>
          <a:lstStyle/>
          <a:p>
            <a:r>
              <a:rPr lang="en-US" dirty="0"/>
              <a:t>Nusair Islam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2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753A-C172-4E68-B876-49ABD683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Convert SFG into Block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33757-AB5E-4750-9D19-C8172D868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CONSTANTS:</a:t>
            </a:r>
          </a:p>
          <a:p>
            <a:r>
              <a:rPr lang="en-US" sz="1800" dirty="0"/>
              <a:t>G1 = 3/(s+7)</a:t>
            </a:r>
          </a:p>
          <a:p>
            <a:r>
              <a:rPr lang="en-US" sz="1800" dirty="0"/>
              <a:t>G2 = 3/(s+7)</a:t>
            </a:r>
          </a:p>
          <a:p>
            <a:r>
              <a:rPr lang="en-US" sz="1800" dirty="0"/>
              <a:t>H1 = 9</a:t>
            </a:r>
          </a:p>
          <a:p>
            <a:r>
              <a:rPr lang="en-US" sz="1800" dirty="0"/>
              <a:t>H2 = 8</a:t>
            </a:r>
          </a:p>
          <a:p>
            <a:r>
              <a:rPr lang="en-US" sz="1800" dirty="0"/>
              <a:t>H3 = 10</a:t>
            </a:r>
          </a:p>
          <a:p>
            <a:r>
              <a:rPr lang="en-US" sz="1800" dirty="0"/>
              <a:t>H4 = 1/(6s)</a:t>
            </a:r>
          </a:p>
          <a:p>
            <a:r>
              <a:rPr lang="en-US" sz="1800" dirty="0"/>
              <a:t>H5 = 7/s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ABA8F528-972D-415D-84CD-C492A8975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5981" y="3139451"/>
            <a:ext cx="845967" cy="4868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53453-CD5E-4300-AE92-BD1AF5EAB4B8}"/>
              </a:ext>
            </a:extLst>
          </p:cNvPr>
          <p:cNvSpPr txBox="1"/>
          <p:nvPr/>
        </p:nvSpPr>
        <p:spPr>
          <a:xfrm>
            <a:off x="2732926" y="320091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F2581-45D9-47C1-BBB2-88DC5F697048}"/>
              </a:ext>
            </a:extLst>
          </p:cNvPr>
          <p:cNvSpPr txBox="1"/>
          <p:nvPr/>
        </p:nvSpPr>
        <p:spPr>
          <a:xfrm>
            <a:off x="10458911" y="319822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58E77-0B75-4115-BCC4-B16A3B8FDAF5}"/>
              </a:ext>
            </a:extLst>
          </p:cNvPr>
          <p:cNvSpPr txBox="1"/>
          <p:nvPr/>
        </p:nvSpPr>
        <p:spPr>
          <a:xfrm>
            <a:off x="5640512" y="297436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9809C2-9673-446E-A875-208817134F5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417729" y="3382891"/>
            <a:ext cx="373435" cy="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A96F9D-4D72-4F0F-A580-EB99D04E8B6A}"/>
              </a:ext>
            </a:extLst>
          </p:cNvPr>
          <p:cNvCxnSpPr>
            <a:cxnSpLocks/>
          </p:cNvCxnSpPr>
          <p:nvPr/>
        </p:nvCxnSpPr>
        <p:spPr>
          <a:xfrm flipH="1">
            <a:off x="6289272" y="5189410"/>
            <a:ext cx="3712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 Box 2">
            <a:extLst>
              <a:ext uri="{FF2B5EF4-FFF2-40B4-BE49-F238E27FC236}">
                <a16:creationId xmlns:a16="http://schemas.microsoft.com/office/drawing/2014/main" id="{9A0D2F63-0AA0-480E-858A-40E622010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578" y="3145796"/>
            <a:ext cx="845967" cy="4868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1D9D1659-D337-46F0-ACF4-80A16C2B7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6289" y="2265538"/>
            <a:ext cx="845967" cy="4868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B8DB20F6-D892-4A00-B182-77CC44482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035" y="4007675"/>
            <a:ext cx="845967" cy="4868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E1AA928F-A238-4D99-ABE7-41667E341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514" y="4092459"/>
            <a:ext cx="845967" cy="4868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H4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 Box 2">
            <a:extLst>
              <a:ext uri="{FF2B5EF4-FFF2-40B4-BE49-F238E27FC236}">
                <a16:creationId xmlns:a16="http://schemas.microsoft.com/office/drawing/2014/main" id="{4923F255-AFFD-4BB1-914F-55232E402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45" y="2144126"/>
            <a:ext cx="845967" cy="4868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BC58ECCB-C780-4B62-B526-CCCC86806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9745" y="4939105"/>
            <a:ext cx="845967" cy="4868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H5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30A5ECE-0EAF-4F23-ABB9-64B960206D93}"/>
              </a:ext>
            </a:extLst>
          </p:cNvPr>
          <p:cNvSpPr/>
          <p:nvPr/>
        </p:nvSpPr>
        <p:spPr>
          <a:xfrm>
            <a:off x="3786769" y="3230438"/>
            <a:ext cx="369871" cy="3302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278065-7128-436B-B07E-9BADC2BF299B}"/>
              </a:ext>
            </a:extLst>
          </p:cNvPr>
          <p:cNvSpPr/>
          <p:nvPr/>
        </p:nvSpPr>
        <p:spPr>
          <a:xfrm>
            <a:off x="5961689" y="3248882"/>
            <a:ext cx="369871" cy="3302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DFC794D-A514-4F20-BCDF-925354622206}"/>
              </a:ext>
            </a:extLst>
          </p:cNvPr>
          <p:cNvSpPr/>
          <p:nvPr/>
        </p:nvSpPr>
        <p:spPr>
          <a:xfrm>
            <a:off x="8912085" y="3248882"/>
            <a:ext cx="369871" cy="3302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638D4D-8575-4DFD-8338-60D14FF45803}"/>
              </a:ext>
            </a:extLst>
          </p:cNvPr>
          <p:cNvCxnSpPr>
            <a:cxnSpLocks/>
            <a:stCxn id="25" idx="6"/>
            <a:endCxn id="11" idx="1"/>
          </p:cNvCxnSpPr>
          <p:nvPr/>
        </p:nvCxnSpPr>
        <p:spPr>
          <a:xfrm flipV="1">
            <a:off x="4156640" y="3382891"/>
            <a:ext cx="599341" cy="1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497898-1FC3-4B58-84F4-9F60DF05C1D0}"/>
              </a:ext>
            </a:extLst>
          </p:cNvPr>
          <p:cNvCxnSpPr>
            <a:cxnSpLocks/>
          </p:cNvCxnSpPr>
          <p:nvPr/>
        </p:nvCxnSpPr>
        <p:spPr>
          <a:xfrm flipV="1">
            <a:off x="4663651" y="2442573"/>
            <a:ext cx="0" cy="938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A89AFA-3098-4EDB-808E-23456A617408}"/>
              </a:ext>
            </a:extLst>
          </p:cNvPr>
          <p:cNvCxnSpPr>
            <a:cxnSpLocks/>
          </p:cNvCxnSpPr>
          <p:nvPr/>
        </p:nvCxnSpPr>
        <p:spPr>
          <a:xfrm flipH="1">
            <a:off x="4300834" y="2442573"/>
            <a:ext cx="362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6FDFDE-93DE-44D9-9DF6-91226CB544C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3883729" y="2631005"/>
            <a:ext cx="87976" cy="599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8748AC-B210-4ADB-87D1-56BA86A7F0CB}"/>
              </a:ext>
            </a:extLst>
          </p:cNvPr>
          <p:cNvCxnSpPr>
            <a:cxnSpLocks/>
          </p:cNvCxnSpPr>
          <p:nvPr/>
        </p:nvCxnSpPr>
        <p:spPr>
          <a:xfrm>
            <a:off x="5601948" y="3429000"/>
            <a:ext cx="359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882FBBB-CF57-4FB2-ACCE-B9CAEAE71329}"/>
              </a:ext>
            </a:extLst>
          </p:cNvPr>
          <p:cNvCxnSpPr>
            <a:cxnSpLocks/>
          </p:cNvCxnSpPr>
          <p:nvPr/>
        </p:nvCxnSpPr>
        <p:spPr>
          <a:xfrm flipV="1">
            <a:off x="6331560" y="3400746"/>
            <a:ext cx="1041323" cy="2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63AA92-1BEC-40BF-B863-4DD241E7C28F}"/>
              </a:ext>
            </a:extLst>
          </p:cNvPr>
          <p:cNvCxnSpPr>
            <a:cxnSpLocks/>
          </p:cNvCxnSpPr>
          <p:nvPr/>
        </p:nvCxnSpPr>
        <p:spPr>
          <a:xfrm>
            <a:off x="7058346" y="3414026"/>
            <a:ext cx="0" cy="100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F5BD462-56B6-4439-95B9-B877FA067025}"/>
              </a:ext>
            </a:extLst>
          </p:cNvPr>
          <p:cNvCxnSpPr>
            <a:cxnSpLocks/>
          </p:cNvCxnSpPr>
          <p:nvPr/>
        </p:nvCxnSpPr>
        <p:spPr>
          <a:xfrm flipH="1">
            <a:off x="5414481" y="4406955"/>
            <a:ext cx="1645470" cy="1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4914008-AAF4-4A9C-A059-C4D2EC0D0E62}"/>
              </a:ext>
            </a:extLst>
          </p:cNvPr>
          <p:cNvCxnSpPr>
            <a:cxnSpLocks/>
            <a:endCxn id="25" idx="5"/>
          </p:cNvCxnSpPr>
          <p:nvPr/>
        </p:nvCxnSpPr>
        <p:spPr>
          <a:xfrm flipH="1" flipV="1">
            <a:off x="4102474" y="3512356"/>
            <a:ext cx="455650" cy="810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BBEB30E-CD30-46A1-AA28-0460E16A15E2}"/>
              </a:ext>
            </a:extLst>
          </p:cNvPr>
          <p:cNvCxnSpPr>
            <a:cxnSpLocks/>
          </p:cNvCxnSpPr>
          <p:nvPr/>
        </p:nvCxnSpPr>
        <p:spPr>
          <a:xfrm flipH="1" flipV="1">
            <a:off x="6925749" y="2442573"/>
            <a:ext cx="29855" cy="95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409815E-60E1-4E97-A57C-C8E908690349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6712256" y="2489289"/>
            <a:ext cx="213494" cy="19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E775C8B-F35F-4392-B035-3E194EE4F53D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145881" y="2752417"/>
            <a:ext cx="143392" cy="52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166EAF6-CAE2-4A1C-92C0-468E11EABF19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8128423" y="3395048"/>
            <a:ext cx="783662" cy="1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62E0D70-93EF-488F-B71A-DF8DBAA0079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9301061" y="3382891"/>
            <a:ext cx="1157850" cy="2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080D64B-AC8D-4D78-B1FB-D553DCDE8DEE}"/>
              </a:ext>
            </a:extLst>
          </p:cNvPr>
          <p:cNvCxnSpPr>
            <a:cxnSpLocks/>
          </p:cNvCxnSpPr>
          <p:nvPr/>
        </p:nvCxnSpPr>
        <p:spPr>
          <a:xfrm>
            <a:off x="9746753" y="3350796"/>
            <a:ext cx="0" cy="97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99AA45C-E8BF-459B-9496-FAB9BEBF346B}"/>
              </a:ext>
            </a:extLst>
          </p:cNvPr>
          <p:cNvCxnSpPr>
            <a:cxnSpLocks/>
          </p:cNvCxnSpPr>
          <p:nvPr/>
        </p:nvCxnSpPr>
        <p:spPr>
          <a:xfrm flipH="1">
            <a:off x="9418002" y="4310597"/>
            <a:ext cx="383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18A6CA2-33FB-43FB-A2CE-78DC45DF183E}"/>
              </a:ext>
            </a:extLst>
          </p:cNvPr>
          <p:cNvCxnSpPr>
            <a:cxnSpLocks/>
            <a:endCxn id="27" idx="4"/>
          </p:cNvCxnSpPr>
          <p:nvPr/>
        </p:nvCxnSpPr>
        <p:spPr>
          <a:xfrm flipV="1">
            <a:off x="9097021" y="3579170"/>
            <a:ext cx="0" cy="42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E0F2E5F-69DA-4C03-B5B7-4AE078581C3F}"/>
              </a:ext>
            </a:extLst>
          </p:cNvPr>
          <p:cNvCxnSpPr>
            <a:cxnSpLocks/>
          </p:cNvCxnSpPr>
          <p:nvPr/>
        </p:nvCxnSpPr>
        <p:spPr>
          <a:xfrm>
            <a:off x="10001894" y="3380867"/>
            <a:ext cx="0" cy="180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9DB5272-4E91-40EF-AAFC-9F4AAFA4A83F}"/>
              </a:ext>
            </a:extLst>
          </p:cNvPr>
          <p:cNvCxnSpPr>
            <a:cxnSpLocks/>
          </p:cNvCxnSpPr>
          <p:nvPr/>
        </p:nvCxnSpPr>
        <p:spPr>
          <a:xfrm flipH="1">
            <a:off x="3927717" y="5189410"/>
            <a:ext cx="1552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F033744-4B05-42F2-B34B-0ECF791CF449}"/>
              </a:ext>
            </a:extLst>
          </p:cNvPr>
          <p:cNvCxnSpPr>
            <a:cxnSpLocks/>
            <a:endCxn id="25" idx="4"/>
          </p:cNvCxnSpPr>
          <p:nvPr/>
        </p:nvCxnSpPr>
        <p:spPr>
          <a:xfrm flipV="1">
            <a:off x="3936285" y="3560726"/>
            <a:ext cx="35420" cy="162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Plus Sign 89">
            <a:extLst>
              <a:ext uri="{FF2B5EF4-FFF2-40B4-BE49-F238E27FC236}">
                <a16:creationId xmlns:a16="http://schemas.microsoft.com/office/drawing/2014/main" id="{5C8765EF-6251-446A-B8C1-AB53DCB03048}"/>
              </a:ext>
            </a:extLst>
          </p:cNvPr>
          <p:cNvSpPr/>
          <p:nvPr/>
        </p:nvSpPr>
        <p:spPr>
          <a:xfrm>
            <a:off x="3595581" y="3148709"/>
            <a:ext cx="216555" cy="23155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Plus Sign 90">
            <a:extLst>
              <a:ext uri="{FF2B5EF4-FFF2-40B4-BE49-F238E27FC236}">
                <a16:creationId xmlns:a16="http://schemas.microsoft.com/office/drawing/2014/main" id="{BFAA86AC-3B30-49E2-AF90-1BF03C6AB0D6}"/>
              </a:ext>
            </a:extLst>
          </p:cNvPr>
          <p:cNvSpPr/>
          <p:nvPr/>
        </p:nvSpPr>
        <p:spPr>
          <a:xfrm>
            <a:off x="5712738" y="3148679"/>
            <a:ext cx="216555" cy="23155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Plus Sign 91">
            <a:extLst>
              <a:ext uri="{FF2B5EF4-FFF2-40B4-BE49-F238E27FC236}">
                <a16:creationId xmlns:a16="http://schemas.microsoft.com/office/drawing/2014/main" id="{5A195BD6-621F-49BD-B1B2-76A9F90CDCCC}"/>
              </a:ext>
            </a:extLst>
          </p:cNvPr>
          <p:cNvSpPr/>
          <p:nvPr/>
        </p:nvSpPr>
        <p:spPr>
          <a:xfrm>
            <a:off x="8775753" y="3129585"/>
            <a:ext cx="216555" cy="23155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inus Sign 92">
            <a:extLst>
              <a:ext uri="{FF2B5EF4-FFF2-40B4-BE49-F238E27FC236}">
                <a16:creationId xmlns:a16="http://schemas.microsoft.com/office/drawing/2014/main" id="{FF82FC24-3D6B-4B46-ADC8-D6B97AAB94AF}"/>
              </a:ext>
            </a:extLst>
          </p:cNvPr>
          <p:cNvSpPr/>
          <p:nvPr/>
        </p:nvSpPr>
        <p:spPr>
          <a:xfrm>
            <a:off x="4034525" y="2987858"/>
            <a:ext cx="227888" cy="2017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inus Sign 94">
            <a:extLst>
              <a:ext uri="{FF2B5EF4-FFF2-40B4-BE49-F238E27FC236}">
                <a16:creationId xmlns:a16="http://schemas.microsoft.com/office/drawing/2014/main" id="{C57CE455-5973-46CD-A650-24B8E4D9F699}"/>
              </a:ext>
            </a:extLst>
          </p:cNvPr>
          <p:cNvSpPr/>
          <p:nvPr/>
        </p:nvSpPr>
        <p:spPr>
          <a:xfrm>
            <a:off x="4178201" y="3437306"/>
            <a:ext cx="227888" cy="2017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Minus Sign 95">
            <a:extLst>
              <a:ext uri="{FF2B5EF4-FFF2-40B4-BE49-F238E27FC236}">
                <a16:creationId xmlns:a16="http://schemas.microsoft.com/office/drawing/2014/main" id="{A8C97FBE-25CE-46CE-9853-BBF80C49F0E4}"/>
              </a:ext>
            </a:extLst>
          </p:cNvPr>
          <p:cNvSpPr/>
          <p:nvPr/>
        </p:nvSpPr>
        <p:spPr>
          <a:xfrm>
            <a:off x="3683368" y="3571910"/>
            <a:ext cx="227888" cy="2017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Minus Sign 96">
            <a:extLst>
              <a:ext uri="{FF2B5EF4-FFF2-40B4-BE49-F238E27FC236}">
                <a16:creationId xmlns:a16="http://schemas.microsoft.com/office/drawing/2014/main" id="{15A84152-BDAF-4B46-9234-4BB37CFC0043}"/>
              </a:ext>
            </a:extLst>
          </p:cNvPr>
          <p:cNvSpPr/>
          <p:nvPr/>
        </p:nvSpPr>
        <p:spPr>
          <a:xfrm>
            <a:off x="6262008" y="3088716"/>
            <a:ext cx="227888" cy="2017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Minus Sign 97">
            <a:extLst>
              <a:ext uri="{FF2B5EF4-FFF2-40B4-BE49-F238E27FC236}">
                <a16:creationId xmlns:a16="http://schemas.microsoft.com/office/drawing/2014/main" id="{2BD28B16-F45C-4559-9233-5FFDDB39B4AE}"/>
              </a:ext>
            </a:extLst>
          </p:cNvPr>
          <p:cNvSpPr/>
          <p:nvPr/>
        </p:nvSpPr>
        <p:spPr>
          <a:xfrm>
            <a:off x="9157911" y="3562120"/>
            <a:ext cx="227888" cy="2017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3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4CFE-81A6-477A-A625-E88EB69E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Transfer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1B609-E0C5-4EAF-B992-9CD64C824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756821-9ECE-4152-8E00-5719AE33AADA}"/>
              </a:ext>
            </a:extLst>
          </p:cNvPr>
          <p:cNvCxnSpPr/>
          <p:nvPr/>
        </p:nvCxnSpPr>
        <p:spPr>
          <a:xfrm>
            <a:off x="1243173" y="4048018"/>
            <a:ext cx="1664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902ADD-E5FF-43A2-8E4F-47998976100A}"/>
                  </a:ext>
                </a:extLst>
              </p:cNvPr>
              <p:cNvSpPr txBox="1"/>
              <p:nvPr/>
            </p:nvSpPr>
            <p:spPr>
              <a:xfrm>
                <a:off x="2907587" y="3730911"/>
                <a:ext cx="4767209" cy="6342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418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+5852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+20403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/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+203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902ADD-E5FF-43A2-8E4F-479989761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587" y="3730911"/>
                <a:ext cx="4767209" cy="634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B2D7F4-06AD-44E7-865F-42827219395F}"/>
              </a:ext>
            </a:extLst>
          </p:cNvPr>
          <p:cNvCxnSpPr/>
          <p:nvPr/>
        </p:nvCxnSpPr>
        <p:spPr>
          <a:xfrm>
            <a:off x="7674796" y="4048017"/>
            <a:ext cx="1664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59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071C-1840-4D26-86B9-2A9C17FB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Mason’s Gain Formula</a:t>
            </a:r>
          </a:p>
        </p:txBody>
      </p:sp>
      <p:pic>
        <p:nvPicPr>
          <p:cNvPr id="1026" name="Picture 2" descr="Mason's gain formula - Wikipedia, the free encyclopedia">
            <a:extLst>
              <a:ext uri="{FF2B5EF4-FFF2-40B4-BE49-F238E27FC236}">
                <a16:creationId xmlns:a16="http://schemas.microsoft.com/office/drawing/2014/main" id="{64AB50BA-E50C-4FE7-90C2-25BB05682C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07" y="1872755"/>
            <a:ext cx="3006481" cy="73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CC484F-DA8B-474A-A9C4-BEB236FF9FA1}"/>
                  </a:ext>
                </a:extLst>
              </p:cNvPr>
              <p:cNvSpPr txBox="1"/>
              <p:nvPr/>
            </p:nvSpPr>
            <p:spPr>
              <a:xfrm>
                <a:off x="2917860" y="3429000"/>
                <a:ext cx="4894225" cy="792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18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418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+5852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+20403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/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+203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CC484F-DA8B-474A-A9C4-BEB236FF9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860" y="3429000"/>
                <a:ext cx="4894225" cy="792140"/>
              </a:xfrm>
              <a:prstGeom prst="rect">
                <a:avLst/>
              </a:prstGeom>
              <a:blipFill>
                <a:blip r:embed="rId4"/>
                <a:stretch>
                  <a:fillRect l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87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31C6-1BB5-43F4-B8A8-818D9DCD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MatLab</a:t>
            </a:r>
            <a:r>
              <a:rPr lang="en-US" dirty="0"/>
              <a:t> Impulse Response</a:t>
            </a:r>
          </a:p>
        </p:txBody>
      </p:sp>
      <p:pic>
        <p:nvPicPr>
          <p:cNvPr id="6" name="Content Placeholder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7F5BC80D-6D6B-48E0-A4FD-7F98297F5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613" y="1505146"/>
            <a:ext cx="6742773" cy="5057080"/>
          </a:xfrm>
        </p:spPr>
      </p:pic>
    </p:spTree>
    <p:extLst>
      <p:ext uri="{BB962C8B-B14F-4D97-AF65-F5344CB8AC3E}">
        <p14:creationId xmlns:p14="http://schemas.microsoft.com/office/powerpoint/2010/main" val="251326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31C6-1BB5-43F4-B8A8-818D9DCD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MatLab Step Response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D1024D-91A3-43B1-9042-0718ACCD2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378" y="1544067"/>
            <a:ext cx="7085244" cy="5313933"/>
          </a:xfrm>
        </p:spPr>
      </p:pic>
    </p:spTree>
    <p:extLst>
      <p:ext uri="{BB962C8B-B14F-4D97-AF65-F5344CB8AC3E}">
        <p14:creationId xmlns:p14="http://schemas.microsoft.com/office/powerpoint/2010/main" val="37333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31C6-1BB5-43F4-B8A8-818D9DCD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Simulink Impulse Response</a:t>
            </a:r>
          </a:p>
        </p:txBody>
      </p: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D2C3FFC9-E963-46C6-B53A-173595822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96" y="1825625"/>
            <a:ext cx="6153407" cy="4351338"/>
          </a:xfrm>
        </p:spPr>
      </p:pic>
    </p:spTree>
    <p:extLst>
      <p:ext uri="{BB962C8B-B14F-4D97-AF65-F5344CB8AC3E}">
        <p14:creationId xmlns:p14="http://schemas.microsoft.com/office/powerpoint/2010/main" val="249387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31C6-1BB5-43F4-B8A8-818D9DCD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Simulink Step Response</a:t>
            </a:r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98364C7E-4938-4F32-B4BB-86B50D6CE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96" y="1825625"/>
            <a:ext cx="6153407" cy="4351338"/>
          </a:xfrm>
        </p:spPr>
      </p:pic>
    </p:spTree>
    <p:extLst>
      <p:ext uri="{BB962C8B-B14F-4D97-AF65-F5344CB8AC3E}">
        <p14:creationId xmlns:p14="http://schemas.microsoft.com/office/powerpoint/2010/main" val="315620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104</Words>
  <Application>Microsoft Office PowerPoint</Application>
  <PresentationFormat>Widescreen</PresentationFormat>
  <Paragraphs>36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Assignment 3 Graphical Representation of Systems</vt:lpstr>
      <vt:lpstr>1. Convert SFG into Block Diagram</vt:lpstr>
      <vt:lpstr>2. Transfer Function</vt:lpstr>
      <vt:lpstr>3. Mason’s Gain Formula</vt:lpstr>
      <vt:lpstr>4. MatLab Impulse Response</vt:lpstr>
      <vt:lpstr>4. MatLab Step Response</vt:lpstr>
      <vt:lpstr>5. Simulink Impulse Response</vt:lpstr>
      <vt:lpstr>5. Simulink Step Response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Linear Systems and Approximations</dc:title>
  <dc:creator>tawfi11@student.ubc.ca</dc:creator>
  <cp:lastModifiedBy>Nusair Islam</cp:lastModifiedBy>
  <cp:revision>21</cp:revision>
  <dcterms:created xsi:type="dcterms:W3CDTF">2020-09-22T03:15:21Z</dcterms:created>
  <dcterms:modified xsi:type="dcterms:W3CDTF">2020-10-07T07:14:37Z</dcterms:modified>
</cp:coreProperties>
</file>