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70" r:id="rId4"/>
    <p:sldId id="261" r:id="rId5"/>
    <p:sldId id="271" r:id="rId6"/>
    <p:sldId id="272" r:id="rId7"/>
    <p:sldId id="262" r:id="rId8"/>
    <p:sldId id="273" r:id="rId9"/>
    <p:sldId id="274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sair Islam" initials="NI" lastIdx="1" clrIdx="0">
    <p:extLst>
      <p:ext uri="{19B8F6BF-5375-455C-9EA6-DF929625EA0E}">
        <p15:presenceInfo xmlns:p15="http://schemas.microsoft.com/office/powerpoint/2012/main" userId="64456c1838abe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9T17:41:01.26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AE72A-DE9D-4E64-A9E1-13DBCAF6E32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EE99-1AD9-41B7-882F-F8D69878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9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9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0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7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1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973C-84E3-4100-B5E9-6D145D8F2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31122-4C39-4A22-AC13-CB6DC03EE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BD38-E850-4CFB-A641-B2EBA3D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1361-BA5E-4D72-BC9E-23A33974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6AEE-1FF2-4BBC-8F93-FAC3424C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3F0C-97B2-4FC9-B082-2A100E6B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4F7D2-E5C6-4E8A-AD7C-2601669C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E1D9-68C0-49C2-95C2-0E4DC516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D6E7-82F2-420C-BCE9-B6C8C61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C49F-93F0-4620-AC01-986FC4B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C9C77-DAA9-4F30-AF12-0F3A2AB43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98DE-8E73-4C99-9802-03BD4F83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A56A-5FE5-4DB0-A040-AAA91FCC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87F1-3922-4757-81A1-D388D54A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4F8A-AFD8-4154-BA17-2937B75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2BE8-FBC7-4F81-832F-FCA35EEC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E894-8947-4020-A14F-1D8474A3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0735-D1BB-43A3-80B9-33FAC27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59F5-9EED-4E1C-B9B1-C6F5F0F1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25B5-AC58-4845-8F6C-5BEF111D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EFAA-3647-442A-9CDC-347633D3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BBF6-2D65-49BF-8C38-4B66C748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A6FA-53C0-42F0-9413-6C71E3E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E3C0-D450-4CEA-9BDB-B1D2981E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FD28-93AC-428D-9FF8-614475FD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4D1B-FE09-4FE9-A5B0-EECBFFDA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A823-3905-4FE9-9D9D-7CD332EC9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3626A-6922-493E-9038-F4A40F97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FF360-FFF7-4624-826F-BF886F52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6184A-CD99-4DA7-93C1-546120D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870B-CD77-4011-9CA4-7FCB1010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5025-9169-47DB-A821-8306F3A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DD5D-440D-4CE5-9019-8AAD1ABA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32420-01E2-4547-A99B-1EC82B7B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B0E0C-ECAA-4CF9-A55C-33C0E765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55BA9-DCFB-435E-922E-1F22D5779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8489F-E9D4-48B4-AD2E-2556D548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3DF4E-FFA4-4975-876D-358CC8AC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7FC2-E26E-4B8C-BEF8-9FEE8CEF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534C-7E7F-43D5-88F6-67CF9548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94009-4FE4-4597-95FF-CDF2B962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2C4E-2E2A-4CB7-A9A0-685EF95A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5EF8-7578-4A1B-AA96-6FB8B09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712AB-54DB-467E-BFED-1B0AB14D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985E1-A2BE-4D86-8183-680EA44A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4A4ED-DDD6-4951-838D-947C4C89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8083-BD01-44B8-9C70-9B74B9A0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1C4A-9F46-4E80-A97D-BEE62871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254ED-D119-4069-95CF-CC31F66C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6C70-C73B-4CFF-9C4C-D9DD8D84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CAEC7-EF46-4B67-AE21-8EE874AF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A8C6D-9C23-490A-AF1F-D5C2CD2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6CFD-1CC1-4AE4-9891-4BC44A7B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CF899-DF18-48B5-99D4-E9789BBF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D7170-CAFE-4784-ACD9-F60D54AC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A47CF-BBEC-4456-804D-E638BB7D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1C0C5-8C69-443C-B83E-F9454CD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CCF3-E0A8-4DBB-9830-97DB4D64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CF976-9D72-42D2-A32A-635E9059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07FC9-B28B-4804-A838-D70D594D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7435-CF0A-41CC-94C0-CA9A04E40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EE17-3F65-44D4-8D5D-0062DB9F4495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F55F-0541-4E19-867B-27CE3310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F8F4-F509-45C2-8C0A-EE56B61AC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1080-9A43-4578-BA24-5F687CDB6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4</a:t>
            </a:r>
            <a:br>
              <a:rPr lang="en-US" dirty="0"/>
            </a:br>
            <a:r>
              <a:rPr lang="en-US" sz="4400" dirty="0"/>
              <a:t>State Space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D5469-AA73-4599-BB97-4977C710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/>
          <a:lstStyle/>
          <a:p>
            <a:r>
              <a:rPr lang="en-US" dirty="0"/>
              <a:t>Nusair Islam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2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1. Compute A, B, C, D matrixes for the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33757-AB5E-4750-9D19-C8172D86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CONSTANTS:</a:t>
            </a:r>
          </a:p>
          <a:p>
            <a:r>
              <a:rPr lang="en-US" sz="1800" dirty="0"/>
              <a:t>M1 = 3</a:t>
            </a:r>
          </a:p>
          <a:p>
            <a:r>
              <a:rPr lang="en-US" sz="1800" dirty="0"/>
              <a:t>M2 = 7</a:t>
            </a:r>
          </a:p>
          <a:p>
            <a:r>
              <a:rPr lang="en-US" sz="1800" dirty="0"/>
              <a:t>M3 = 3</a:t>
            </a:r>
          </a:p>
          <a:p>
            <a:r>
              <a:rPr lang="en-US" sz="1800" dirty="0"/>
              <a:t>M4 = 7</a:t>
            </a:r>
          </a:p>
          <a:p>
            <a:r>
              <a:rPr lang="en-US" sz="1800" dirty="0"/>
              <a:t>k1 = 3</a:t>
            </a:r>
          </a:p>
          <a:p>
            <a:r>
              <a:rPr lang="en-US" sz="1800" dirty="0"/>
              <a:t>k2 = 6</a:t>
            </a:r>
          </a:p>
          <a:p>
            <a:r>
              <a:rPr lang="en-US" sz="1800" dirty="0"/>
              <a:t>k3 = 2</a:t>
            </a:r>
          </a:p>
          <a:p>
            <a:r>
              <a:rPr lang="en-US" sz="1800" dirty="0"/>
              <a:t>b1 = 10</a:t>
            </a:r>
          </a:p>
          <a:p>
            <a:r>
              <a:rPr lang="en-US" sz="1800" dirty="0"/>
              <a:t>b2 = 10</a:t>
            </a:r>
          </a:p>
          <a:p>
            <a:r>
              <a:rPr lang="en-US" sz="1800" dirty="0"/>
              <a:t>b3 =  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19D206-E7AF-4B87-9786-25F15B50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62" y="1825625"/>
            <a:ext cx="4258974" cy="38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29"/>
            <a:ext cx="10515600" cy="1325563"/>
          </a:xfrm>
        </p:spPr>
        <p:txBody>
          <a:bodyPr/>
          <a:lstStyle/>
          <a:p>
            <a:r>
              <a:rPr lang="en-US" dirty="0"/>
              <a:t>1. Compute A, B, C, D matrixes for the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33757-AB5E-4750-9D19-C8172D868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946" y="6324459"/>
            <a:ext cx="1055255" cy="4994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9B49821-1F24-423C-8DF7-B6A5376C5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79" y="999474"/>
            <a:ext cx="3962402" cy="528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73C3D4-DC0A-49DA-870A-BDAB7DAD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720" y="1030970"/>
            <a:ext cx="4595424" cy="2811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BE3BA-E86A-43D4-AF4F-7CC5B7AFB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720" y="3842288"/>
            <a:ext cx="2677536" cy="2103301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2D101DA-207F-41C3-AEB0-D5030A87AD31}"/>
              </a:ext>
            </a:extLst>
          </p:cNvPr>
          <p:cNvSpPr txBox="1">
            <a:spLocks/>
          </p:cNvSpPr>
          <p:nvPr/>
        </p:nvSpPr>
        <p:spPr>
          <a:xfrm>
            <a:off x="8658542" y="6257353"/>
            <a:ext cx="1141240" cy="316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113701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4CFE-81A6-477A-A625-E88EB69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2. Use </a:t>
            </a:r>
            <a:r>
              <a:rPr lang="en-US" sz="3200" dirty="0" err="1"/>
              <a:t>Matlab</a:t>
            </a:r>
            <a:r>
              <a:rPr lang="en-US" sz="3200" dirty="0"/>
              <a:t> to compute the state transition matrix (STM) – How to get STM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1B609-E0C5-4EAF-B992-9CD64C82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8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Matlab</a:t>
            </a:r>
            <a:r>
              <a:rPr lang="en-US" dirty="0"/>
              <a:t> script to create state transition Matrix (couldn’t fit full STM)</a:t>
            </a:r>
            <a:endParaRPr lang="en-US" sz="2000" dirty="0"/>
          </a:p>
          <a:p>
            <a:pPr marL="0" indent="0">
              <a:buNone/>
            </a:pP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(s) = Inverse([</a:t>
            </a:r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sI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– A])</a:t>
            </a:r>
          </a:p>
          <a:p>
            <a:pPr marL="0" indent="0">
              <a:buNone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475B6-DC96-42C0-9172-8F1F56E97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0" y="2227263"/>
            <a:ext cx="9457315" cy="28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4CFE-81A6-477A-A625-E88EB69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91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/>
              <a:t>2. Use </a:t>
            </a:r>
            <a:r>
              <a:rPr lang="en-US" sz="3600" dirty="0" err="1"/>
              <a:t>Matlab</a:t>
            </a:r>
            <a:r>
              <a:rPr lang="en-US" sz="3600" dirty="0"/>
              <a:t> to compute the state transition matrix – Show STM has same roots as the State Space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1B609-E0C5-4EAF-B992-9CD64C82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7516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STM had: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441*s^7 + 3927*s^6 + 9606*s^5 + 17042*s^4 + 22336*s^3 + 7692*s^2 - 3276*s – 3132</a:t>
            </a:r>
          </a:p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In the denominator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7759C-596E-49D2-AFF4-8992A394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488947"/>
            <a:ext cx="104394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9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4CFE-81A6-477A-A625-E88EB69E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91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/>
              <a:t>2. Use </a:t>
            </a:r>
            <a:r>
              <a:rPr lang="en-US" sz="3600" dirty="0" err="1"/>
              <a:t>Matlab</a:t>
            </a:r>
            <a:r>
              <a:rPr lang="en-US" sz="3600" dirty="0"/>
              <a:t> to compute the state transition matrix – Show STM has same roots as the State Space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1B609-E0C5-4EAF-B992-9CD64C82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7516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By taking pole of State Space Model and</a:t>
            </a: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Roots of the denominator, we observe</a:t>
            </a:r>
          </a:p>
          <a:p>
            <a:pPr marL="0" indent="0">
              <a:buNone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That they are the same.</a:t>
            </a: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29330-B960-4E1C-9A73-6710C67C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600" y="1874428"/>
            <a:ext cx="4382183" cy="42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0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071C-1840-4D26-86B9-2A9C17FB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3. Plot the unit step  response (F1 only) for all 3 outputs on the same graph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3CADC-F906-4528-A0FE-59FC0E2C1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1958" y="1371599"/>
            <a:ext cx="6510318" cy="48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071C-1840-4D26-86B9-2A9C17FB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3. Plot the unit step  response (F2 only) for all 3 outputs on the same 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7D9259-5FAD-4CF3-9292-23DB72DEA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5502" y="1690688"/>
            <a:ext cx="6200996" cy="46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071C-1840-4D26-86B9-2A9C17FB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3. Plot total step response (F1 + F2) for x1 (first output)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0F1B32AC-2BCF-4A3A-9A18-93982384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32" y="1456660"/>
            <a:ext cx="6417135" cy="48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8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285</Words>
  <Application>Microsoft Office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Assignment 4 State Space</vt:lpstr>
      <vt:lpstr>1. Compute A, B, C, D matrixes for the system</vt:lpstr>
      <vt:lpstr>1. Compute A, B, C, D matrixes for the system</vt:lpstr>
      <vt:lpstr>2. Use Matlab to compute the state transition matrix (STM) – How to get STM</vt:lpstr>
      <vt:lpstr>2. Use Matlab to compute the state transition matrix – Show STM has same roots as the State Space Model</vt:lpstr>
      <vt:lpstr>2. Use Matlab to compute the state transition matrix – Show STM has same roots as the State Space Model</vt:lpstr>
      <vt:lpstr>3. Plot the unit step  response (F1 only) for all 3 outputs on the same graph</vt:lpstr>
      <vt:lpstr>3. Plot the unit step  response (F2 only) for all 3 outputs on the same graph</vt:lpstr>
      <vt:lpstr>3. Plot total step response (F1 + F2) for x1 (first output)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Linear Systems and Approximations</dc:title>
  <dc:creator>tawfi11@student.ubc.ca</dc:creator>
  <cp:lastModifiedBy>Nusair Islam</cp:lastModifiedBy>
  <cp:revision>29</cp:revision>
  <dcterms:created xsi:type="dcterms:W3CDTF">2020-09-22T03:15:21Z</dcterms:created>
  <dcterms:modified xsi:type="dcterms:W3CDTF">2020-10-15T07:23:00Z</dcterms:modified>
</cp:coreProperties>
</file>