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70" r:id="rId4"/>
    <p:sldId id="271" r:id="rId5"/>
    <p:sldId id="272" r:id="rId6"/>
    <p:sldId id="273" r:id="rId7"/>
    <p:sldId id="274" r:id="rId8"/>
    <p:sldId id="275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usair Islam" initials="NI" lastIdx="1" clrIdx="0">
    <p:extLst>
      <p:ext uri="{19B8F6BF-5375-455C-9EA6-DF929625EA0E}">
        <p15:presenceInfo xmlns:p15="http://schemas.microsoft.com/office/powerpoint/2012/main" userId="64456c1838abec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29T17:41:01.265" idx="1">
    <p:pos x="10" y="10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AE72A-DE9D-4E64-A9E1-13DBCAF6E32E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8EE99-1AD9-41B7-882F-F8D698784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10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0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06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9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8EE99-1AD9-41B7-882F-F8D6987845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82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973C-84E3-4100-B5E9-6D145D8F2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31122-4C39-4A22-AC13-CB6DC03EE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BD38-E850-4CFB-A641-B2EBA3DD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1361-BA5E-4D72-BC9E-23A33974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C6AEE-1FF2-4BBC-8F93-FAC3424C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3F0C-97B2-4FC9-B082-2A100E6B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4F7D2-E5C6-4E8A-AD7C-2601669C9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E1D9-68C0-49C2-95C2-0E4DC516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D6E7-82F2-420C-BCE9-B6C8C61B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1C49F-93F0-4620-AC01-986FC4B9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C9C77-DAA9-4F30-AF12-0F3A2AB43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98DE-8E73-4C99-9802-03BD4F830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A56A-5FE5-4DB0-A040-AAA91FCC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87F1-3922-4757-81A1-D388D54A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E4F8A-AFD8-4154-BA17-2937B75D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2BE8-FBC7-4F81-832F-FCA35EEC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E894-8947-4020-A14F-1D8474A3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50735-D1BB-43A3-80B9-33FAC270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759F5-9EED-4E1C-B9B1-C6F5F0F1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625B5-AC58-4845-8F6C-5BEF111D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EFAA-3647-442A-9CDC-347633D3E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6BBF6-2D65-49BF-8C38-4B66C748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EA6FA-53C0-42F0-9413-6C71E3E3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5E3C0-D450-4CEA-9BDB-B1D2981E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FD28-93AC-428D-9FF8-614475FD3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4D1B-FE09-4FE9-A5B0-EECBFFDA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6A823-3905-4FE9-9D9D-7CD332EC9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3626A-6922-493E-9038-F4A40F978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FF360-FFF7-4624-826F-BF886F52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6184A-CD99-4DA7-93C1-546120D5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F870B-CD77-4011-9CA4-7FCB1010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5025-9169-47DB-A821-8306F3AB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DD5D-440D-4CE5-9019-8AAD1ABA0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32420-01E2-4547-A99B-1EC82B7B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B0E0C-ECAA-4CF9-A55C-33C0E7657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55BA9-DCFB-435E-922E-1F22D5779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8489F-E9D4-48B4-AD2E-2556D548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3DF4E-FFA4-4975-876D-358CC8AC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57FC2-E26E-4B8C-BEF8-9FEE8CEF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9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534C-7E7F-43D5-88F6-67CF9548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A94009-4FE4-4597-95FF-CDF2B962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52C4E-2E2A-4CB7-A9A0-685EF95A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45EF8-7578-4A1B-AA96-6FB8B09B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712AB-54DB-467E-BFED-1B0AB14D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985E1-A2BE-4D86-8183-680EA44AD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4A4ED-DDD6-4951-838D-947C4C89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6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8083-BD01-44B8-9C70-9B74B9A0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1C4A-9F46-4E80-A97D-BEE62871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254ED-D119-4069-95CF-CC31F66C6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56C70-C73B-4CFF-9C4C-D9DD8D84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CAEC7-EF46-4B67-AE21-8EE874AF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A8C6D-9C23-490A-AF1F-D5C2CD2A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6CFD-1CC1-4AE4-9891-4BC44A7B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CF899-DF18-48B5-99D4-E9789BBFC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D7170-CAFE-4784-ACD9-F60D54AC7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A47CF-BBEC-4456-804D-E638BB7D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5EE17-3F65-44D4-8D5D-0062DB9F449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1C0C5-8C69-443C-B83E-F9454CDE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1CCF3-E0A8-4DBB-9830-97DB4D64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5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CF976-9D72-42D2-A32A-635E9059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07FC9-B28B-4804-A838-D70D594D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C7435-CF0A-41CC-94C0-CA9A04E40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5EE17-3F65-44D4-8D5D-0062DB9F4495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F55F-0541-4E19-867B-27CE33109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F8F4-F509-45C2-8C0A-EE56B61AC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C33D5-CEB6-4EA7-A681-CEA28CC13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0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1080-9A43-4578-BA24-5F687CDB6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7</a:t>
            </a:r>
            <a:br>
              <a:rPr lang="en-US" dirty="0"/>
            </a:br>
            <a:r>
              <a:rPr lang="en-US" sz="4400" dirty="0"/>
              <a:t>Root Locus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D5469-AA73-4599-BB97-4977C710D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9263"/>
            <a:ext cx="9144000" cy="1655762"/>
          </a:xfrm>
        </p:spPr>
        <p:txBody>
          <a:bodyPr/>
          <a:lstStyle/>
          <a:p>
            <a:r>
              <a:rPr lang="en-US" dirty="0"/>
              <a:t>Nusair Islam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2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233757-AB5E-4750-9D19-C8172D868D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179" y="1343819"/>
                <a:ext cx="3932002" cy="2719752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The system I modeled was utilizing unity feedback, and I calculated the TF of the unity feedback system. I will use the same TF -&gt; Sys formula for </a:t>
                </a:r>
                <a:r>
                  <a:rPr lang="en-US" sz="1800" dirty="0" err="1"/>
                  <a:t>rlocus</a:t>
                </a:r>
                <a:r>
                  <a:rPr lang="en-US" sz="1800" dirty="0"/>
                  <a:t> in </a:t>
                </a:r>
                <a:r>
                  <a:rPr lang="en-US" sz="1800" dirty="0" err="1"/>
                  <a:t>MatLAB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Sys1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0233757-AB5E-4750-9D19-C8172D868D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179" y="1343819"/>
                <a:ext cx="3932002" cy="2719752"/>
              </a:xfrm>
              <a:blipFill>
                <a:blip r:embed="rId3"/>
                <a:stretch>
                  <a:fillRect l="-773" t="-668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B45FAAD-E19B-433F-9937-3D11D777D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281" y="1473847"/>
            <a:ext cx="3457318" cy="1920732"/>
          </a:xfrm>
          <a:prstGeom prst="rect">
            <a:avLst/>
          </a:prstGeom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0C4AD3CF-B789-4D6C-9542-802C682183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235" y="681036"/>
            <a:ext cx="3575234" cy="3200564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8E2160A-3BA7-44F3-92EA-FDA7EEEC06AC}"/>
              </a:ext>
            </a:extLst>
          </p:cNvPr>
          <p:cNvSpPr txBox="1">
            <a:spLocks/>
          </p:cNvSpPr>
          <p:nvPr/>
        </p:nvSpPr>
        <p:spPr>
          <a:xfrm>
            <a:off x="8515609" y="4295034"/>
            <a:ext cx="3288486" cy="858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You can see gain the two points I used to find gain is pretty close, I will say Ku ~ 9.65</a:t>
            </a:r>
          </a:p>
        </p:txBody>
      </p:sp>
    </p:spTree>
    <p:extLst>
      <p:ext uri="{BB962C8B-B14F-4D97-AF65-F5344CB8AC3E}">
        <p14:creationId xmlns:p14="http://schemas.microsoft.com/office/powerpoint/2010/main" val="4143231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AD3CF-B789-4D6C-9542-802C68218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09" y="959189"/>
            <a:ext cx="10919691" cy="55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44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AD3CF-B789-4D6C-9542-802C68218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09" y="959189"/>
            <a:ext cx="10919690" cy="55015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B82D35-5CB9-4CCE-824D-15C344D506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0571" y="83449"/>
                <a:ext cx="4730857" cy="11951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TF2 = (3)(7)(3^2+7^2)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+7)(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+3+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+3−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7)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Sys2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𝑇𝑓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𝑇𝑓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, Ku ~ 3.50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B82D35-5CB9-4CCE-824D-15C344D50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1" y="83449"/>
                <a:ext cx="4730857" cy="1195174"/>
              </a:xfrm>
              <a:prstGeom prst="rect">
                <a:avLst/>
              </a:prstGeom>
              <a:blipFill>
                <a:blip r:embed="rId4"/>
                <a:stretch>
                  <a:fillRect l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21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AD3CF-B789-4D6C-9542-802C68218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09" y="959189"/>
            <a:ext cx="10919690" cy="55015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B82D35-5CB9-4CCE-824D-15C344D506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0571" y="83449"/>
                <a:ext cx="4730857" cy="11951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TF3 = (3)(7)(3^2+7^2)(3)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+7)(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+3+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+3−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7)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Sys3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𝑇𝑓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𝑇𝑓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1800" dirty="0"/>
                  <a:t>, Ku ~ 1.70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B82D35-5CB9-4CCE-824D-15C344D50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1" y="83449"/>
                <a:ext cx="4730857" cy="1195174"/>
              </a:xfrm>
              <a:prstGeom prst="rect">
                <a:avLst/>
              </a:prstGeom>
              <a:blipFill>
                <a:blip r:embed="rId4"/>
                <a:stretch>
                  <a:fillRect l="-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65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AD3CF-B789-4D6C-9542-802C68218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10" y="959189"/>
            <a:ext cx="10919688" cy="55015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B82D35-5CB9-4CCE-824D-15C344D506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0571" y="83449"/>
                <a:ext cx="5147099" cy="11951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/>
                  <a:t>TF4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(3)(7)(3^2+7^2)(3)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+7)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+7)(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+3+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+3−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7)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Sys4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𝑇𝑓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𝑇𝑓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1800" dirty="0"/>
                  <a:t>, Ku ~ 2.55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B82D35-5CB9-4CCE-824D-15C344D50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1" y="83449"/>
                <a:ext cx="5147099" cy="1195174"/>
              </a:xfrm>
              <a:prstGeom prst="rect">
                <a:avLst/>
              </a:prstGeom>
              <a:blipFill>
                <a:blip r:embed="rId4"/>
                <a:stretch>
                  <a:fillRect l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58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AD3CF-B789-4D6C-9542-802C68218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10" y="959189"/>
            <a:ext cx="10919688" cy="55015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B82D35-5CB9-4CCE-824D-15C344D506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30571" y="0"/>
                <a:ext cx="5147099" cy="127862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/>
                  <a:t>TF5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(3)(7)(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)(3)</m:t>
                        </m:r>
                      </m:num>
                      <m:den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7(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+7)(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+2+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+2−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8)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+3)(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+7)(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+3+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+3−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7)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Sys5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𝑇𝑓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𝑇𝑓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800" dirty="0"/>
                  <a:t>, Ku ~ 4.45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9B82D35-5CB9-4CCE-824D-15C344D50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571" y="0"/>
                <a:ext cx="5147099" cy="1278623"/>
              </a:xfrm>
              <a:prstGeom prst="rect">
                <a:avLst/>
              </a:prstGeom>
              <a:blipFill>
                <a:blip r:embed="rId4"/>
                <a:stretch>
                  <a:fillRect l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92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753A-C172-4E68-B876-49ABD683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AD3CF-B789-4D6C-9542-802C68218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110" y="959189"/>
            <a:ext cx="10919688" cy="55015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82D35-5CB9-4CCE-824D-15C344D506CD}"/>
              </a:ext>
            </a:extLst>
          </p:cNvPr>
          <p:cNvSpPr txBox="1">
            <a:spLocks/>
          </p:cNvSpPr>
          <p:nvPr/>
        </p:nvSpPr>
        <p:spPr>
          <a:xfrm>
            <a:off x="1727200" y="18255"/>
            <a:ext cx="10206181" cy="1278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The width of the lines are sorted by the systems (system 1 has a width of 1, system 5 has a width of 5).</a:t>
            </a:r>
          </a:p>
          <a:p>
            <a:pPr marL="0" indent="0">
              <a:buNone/>
            </a:pPr>
            <a:r>
              <a:rPr lang="en-US" sz="1400" dirty="0"/>
              <a:t>Adding a pole lowers the overshoot amount but adding a zero increased the overshoot amount by a lot. Especially, the last one, since we added a pair of complex zeroes</a:t>
            </a: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Stability depends on the application, but they all tend to the final value, although it seems like adding the zeroes takes longer to get to the </a:t>
            </a:r>
            <a:r>
              <a:rPr lang="en-US" sz="1400"/>
              <a:t>final value</a:t>
            </a: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16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231</Words>
  <Application>Microsoft Office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Assignment 7 Root Locus</vt:lpstr>
      <vt:lpstr>1</vt:lpstr>
      <vt:lpstr>2</vt:lpstr>
      <vt:lpstr>3</vt:lpstr>
      <vt:lpstr>4</vt:lpstr>
      <vt:lpstr>5</vt:lpstr>
      <vt:lpstr>6</vt:lpstr>
      <vt:lpstr>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Linear Systems and Approximations</dc:title>
  <dc:creator>tawfi11@student.ubc.ca</dc:creator>
  <cp:lastModifiedBy>Nusair Islam</cp:lastModifiedBy>
  <cp:revision>50</cp:revision>
  <dcterms:created xsi:type="dcterms:W3CDTF">2020-09-22T03:15:21Z</dcterms:created>
  <dcterms:modified xsi:type="dcterms:W3CDTF">2020-11-11T04:40:45Z</dcterms:modified>
</cp:coreProperties>
</file>