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sair Islam" initials="NI" lastIdx="1" clrIdx="0">
    <p:extLst>
      <p:ext uri="{19B8F6BF-5375-455C-9EA6-DF929625EA0E}">
        <p15:presenceInfo xmlns:p15="http://schemas.microsoft.com/office/powerpoint/2012/main" userId="64456c1838abe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7:41:01.2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E72A-DE9D-4E64-A9E1-13DBCAF6E32E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E99-1AD9-41B7-882F-F8D69878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6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8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7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73C-84E3-4100-B5E9-6D145D8F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122-4C39-4A22-AC13-CB6DC03E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D38-E850-4CFB-A641-B2EBA3D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361-BA5E-4D72-BC9E-23A3397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AEE-1FF2-4BBC-8F93-FAC3424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F0C-97B2-4FC9-B082-2A100E6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F7D2-E5C6-4E8A-AD7C-2601669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1D9-68C0-49C2-95C2-0E4DC5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6E7-82F2-420C-BCE9-B6C8C61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49F-93F0-4620-AC01-986FC4B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9C77-DAA9-4F30-AF12-0F3A2AB4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8DE-8E73-4C99-9802-03BD4F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A56A-5FE5-4DB0-A040-AAA91FC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87F1-3922-4757-81A1-D388D54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4F8A-AFD8-4154-BA17-2937B75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BE8-FBC7-4F81-832F-FCA35EE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894-8947-4020-A14F-1D8474A3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735-D1BB-43A3-80B9-33FAC27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59F5-9EED-4E1C-B9B1-C6F5F0F1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25B5-AC58-4845-8F6C-5BEF111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FAA-3647-442A-9CDC-347633D3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BBF6-2D65-49BF-8C38-4B66C74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A6FA-53C0-42F0-9413-6C71E3E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3C0-D450-4CEA-9BDB-B1D2981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D28-93AC-428D-9FF8-614475F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4D1B-FE09-4FE9-A5B0-EECBFFDA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A823-3905-4FE9-9D9D-7CD332EC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626A-6922-493E-9038-F4A40F9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F360-FFF7-4624-826F-BF886F5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184A-CD99-4DA7-93C1-546120D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870B-CD77-4011-9CA4-7FCB101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025-9169-47DB-A821-8306F3A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DD5D-440D-4CE5-9019-8AAD1AB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2420-01E2-4547-A99B-1EC82B7B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0E0C-ECAA-4CF9-A55C-33C0E765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5BA9-DCFB-435E-922E-1F22D577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89F-E9D4-48B4-AD2E-2556D548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DF4E-FFA4-4975-876D-358CC8A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7FC2-E26E-4B8C-BEF8-9FEE8CE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34C-7E7F-43D5-88F6-67CF954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4009-4FE4-4597-95FF-CDF2B96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4E-2E2A-4CB7-A9A0-685EF95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5EF8-7578-4A1B-AA96-6FB8B09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12AB-54DB-467E-BFED-1B0AB14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985E1-A2BE-4D86-8183-680EA44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4A4ED-DDD6-4951-838D-947C4C8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083-BD01-44B8-9C70-9B74B9A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C4A-9F46-4E80-A97D-BEE6287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4ED-D119-4069-95CF-CC31F66C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6C70-C73B-4CFF-9C4C-D9DD8D8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EC7-EF46-4B67-AE21-8EE874A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8C6D-9C23-490A-AF1F-D5C2CD2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6CFD-1CC1-4AE4-9891-4BC44A7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F899-DF18-48B5-99D4-E9789BBF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7170-CAFE-4784-ACD9-F60D54AC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CF-BBEC-4456-804D-E638BB7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C0C5-8C69-443C-B83E-F9454CD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CCF3-E0A8-4DBB-9830-97DB4D6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F976-9D72-42D2-A32A-635E9059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7FC9-B28B-4804-A838-D70D594D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435-CF0A-41CC-94C0-CA9A04E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E17-3F65-44D4-8D5D-0062DB9F4495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55F-0541-4E19-867B-27CE331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8F4-F509-45C2-8C0A-EE56B61A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80-9A43-4578-BA24-5F687CDB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9</a:t>
            </a:r>
            <a:br>
              <a:rPr lang="en-US" dirty="0"/>
            </a:br>
            <a:r>
              <a:rPr lang="en-US" sz="4400" dirty="0"/>
              <a:t>Frequency Domain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469-AA73-4599-BB97-4977C710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US" dirty="0"/>
              <a:t>Nusair Islam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9: PID controlled circuit and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FDA46-7D35-4C59-96EC-4B31D15D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140" y="1197037"/>
            <a:ext cx="8189122" cy="1513207"/>
          </a:xfrm>
          <a:prstGeom prst="rect">
            <a:avLst/>
          </a:prstGeom>
        </p:spPr>
      </p:pic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64CC04D9-24F1-48F8-B2A9-F58D37D4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81" y="2586094"/>
            <a:ext cx="6624375" cy="3769672"/>
          </a:xfrm>
        </p:spPr>
      </p:pic>
    </p:spTree>
    <p:extLst>
      <p:ext uri="{BB962C8B-B14F-4D97-AF65-F5344CB8AC3E}">
        <p14:creationId xmlns:p14="http://schemas.microsoft.com/office/powerpoint/2010/main" val="29860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2: P-controlled system and root locus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C3F61-E3A0-49F9-87BD-68A398F7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9648" y="1343818"/>
            <a:ext cx="5342427" cy="4006821"/>
          </a:xfrm>
          <a:prstGeom prst="rect">
            <a:avLst/>
          </a:prstGeom>
        </p:spPr>
      </p:pic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3E0900B-1292-46F4-9D95-BBF4FFFB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5" y="2584406"/>
            <a:ext cx="5131064" cy="1689187"/>
          </a:xfrm>
        </p:spPr>
      </p:pic>
    </p:spTree>
    <p:extLst>
      <p:ext uri="{BB962C8B-B14F-4D97-AF65-F5344CB8AC3E}">
        <p14:creationId xmlns:p14="http://schemas.microsoft.com/office/powerpoint/2010/main" val="41432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3: I used the filter I created for assignment 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0900B-1292-46F4-9D95-BBF4FFFB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249" y="2079632"/>
            <a:ext cx="10385502" cy="1919059"/>
          </a:xfrm>
        </p:spPr>
      </p:pic>
    </p:spTree>
    <p:extLst>
      <p:ext uri="{BB962C8B-B14F-4D97-AF65-F5344CB8AC3E}">
        <p14:creationId xmlns:p14="http://schemas.microsoft.com/office/powerpoint/2010/main" val="404324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4: Generated bode and Nyquist Plots of the last 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0900B-1292-46F4-9D95-BBF4FFFB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45816"/>
            <a:ext cx="4739968" cy="3554977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692505F-C9D2-45FD-AA4C-8323365A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3832" y="1945817"/>
            <a:ext cx="4739968" cy="3554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8B2B2-4931-4160-90F5-408302582336}"/>
              </a:ext>
            </a:extLst>
          </p:cNvPr>
          <p:cNvSpPr txBox="1"/>
          <p:nvPr/>
        </p:nvSpPr>
        <p:spPr>
          <a:xfrm>
            <a:off x="1718446" y="1576484"/>
            <a:ext cx="33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Wx</a:t>
            </a:r>
            <a:r>
              <a:rPr lang="en-US" dirty="0"/>
              <a:t> is located at 3.26e-05 degrees </a:t>
            </a:r>
          </a:p>
        </p:txBody>
      </p:sp>
    </p:spTree>
    <p:extLst>
      <p:ext uri="{BB962C8B-B14F-4D97-AF65-F5344CB8AC3E}">
        <p14:creationId xmlns:p14="http://schemas.microsoft.com/office/powerpoint/2010/main" val="6227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5: The zero gets placed at </a:t>
            </a:r>
            <a:r>
              <a:rPr lang="en-US" dirty="0" err="1"/>
              <a:t>wx</a:t>
            </a:r>
            <a:r>
              <a:rPr lang="en-US" dirty="0"/>
              <a:t> and results in the following </a:t>
            </a:r>
            <a:r>
              <a:rPr lang="en-US" dirty="0" err="1"/>
              <a:t>rlocus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0900B-1292-46F4-9D95-BBF4FFFB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6140" y="1644064"/>
            <a:ext cx="4979719" cy="3734789"/>
          </a:xfrm>
        </p:spPr>
      </p:pic>
    </p:spTree>
    <p:extLst>
      <p:ext uri="{BB962C8B-B14F-4D97-AF65-F5344CB8AC3E}">
        <p14:creationId xmlns:p14="http://schemas.microsoft.com/office/powerpoint/2010/main" val="350698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6: Bode and Nyquist plots of unity gain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0900B-1292-46F4-9D95-BBF4FFFB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25" y="1543481"/>
            <a:ext cx="4739968" cy="3554976"/>
          </a:xfr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692505F-C9D2-45FD-AA4C-8323365A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2392" y="1543481"/>
            <a:ext cx="4739968" cy="3554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294F0F-BC47-4199-8895-6A60B55818D3}"/>
              </a:ext>
            </a:extLst>
          </p:cNvPr>
          <p:cNvSpPr txBox="1"/>
          <p:nvPr/>
        </p:nvSpPr>
        <p:spPr>
          <a:xfrm>
            <a:off x="5337010" y="5314519"/>
            <a:ext cx="151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 = 3.59e+11</a:t>
            </a:r>
          </a:p>
        </p:txBody>
      </p:sp>
    </p:spTree>
    <p:extLst>
      <p:ext uri="{BB962C8B-B14F-4D97-AF65-F5344CB8AC3E}">
        <p14:creationId xmlns:p14="http://schemas.microsoft.com/office/powerpoint/2010/main" val="6548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7: New K and step response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2DEC7-2195-4D40-BF82-4DAB9081F3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8132" y="1343818"/>
            <a:ext cx="458330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K = 20%*3.59e+11 = 7.18e+10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99FDA46-7D35-4C59-96EC-4B31D15D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28" y="1935783"/>
            <a:ext cx="7814714" cy="44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7: New K and step response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2DEC7-2195-4D40-BF82-4DAB9081F3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6396" y="5888805"/>
            <a:ext cx="2528577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I set my K = 2.154e+04</a:t>
            </a:r>
          </a:p>
          <a:p>
            <a:pPr marL="0" indent="0">
              <a:buNone/>
            </a:pPr>
            <a:r>
              <a:rPr lang="en-US" sz="2000" dirty="0"/>
              <a:t>Z = 1.9219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FDA46-7D35-4C59-96EC-4B31D15D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98988"/>
            <a:ext cx="8189122" cy="4660024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E41DC0-E69A-4565-A6FC-A555E1B96A9B}"/>
              </a:ext>
            </a:extLst>
          </p:cNvPr>
          <p:cNvSpPr txBox="1">
            <a:spLocks/>
          </p:cNvSpPr>
          <p:nvPr/>
        </p:nvSpPr>
        <p:spPr>
          <a:xfrm>
            <a:off x="3700347" y="5888805"/>
            <a:ext cx="2151615" cy="77457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 gain = 3.365e+09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 gain = 9.844e-01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424DE2E-C375-4A58-B4F1-73EB35791177}"/>
              </a:ext>
            </a:extLst>
          </p:cNvPr>
          <p:cNvSpPr txBox="1">
            <a:spLocks/>
          </p:cNvSpPr>
          <p:nvPr/>
        </p:nvSpPr>
        <p:spPr>
          <a:xfrm>
            <a:off x="8309518" y="1343818"/>
            <a:ext cx="4029245" cy="409240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you can see changing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My k and z values resulted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a much more stable-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Looking graph (blue)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Compared to the original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Yellow. The OS amount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smaller, and the Tr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Occurs sooner</a:t>
            </a:r>
          </a:p>
        </p:txBody>
      </p:sp>
    </p:spTree>
    <p:extLst>
      <p:ext uri="{BB962C8B-B14F-4D97-AF65-F5344CB8AC3E}">
        <p14:creationId xmlns:p14="http://schemas.microsoft.com/office/powerpoint/2010/main" val="304885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Step 8: Tuned PID step response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E2DEC7-2195-4D40-BF82-4DAB9081F3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6396" y="5888805"/>
            <a:ext cx="1354986" cy="77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Tr = 169 us</a:t>
            </a:r>
          </a:p>
          <a:p>
            <a:pPr marL="0" indent="0">
              <a:buNone/>
            </a:pPr>
            <a:r>
              <a:rPr lang="en-US" sz="2000" dirty="0" err="1"/>
              <a:t>Tp</a:t>
            </a:r>
            <a:r>
              <a:rPr lang="en-US" sz="2000" dirty="0"/>
              <a:t> = 256 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FDA46-7D35-4C59-96EC-4B31D15D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7401" y="1368247"/>
            <a:ext cx="8189122" cy="3562529"/>
          </a:xfrm>
          <a:prstGeom prst="rect">
            <a:avLst/>
          </a:prstGeom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E41DC0-E69A-4565-A6FC-A555E1B96A9B}"/>
              </a:ext>
            </a:extLst>
          </p:cNvPr>
          <p:cNvSpPr txBox="1">
            <a:spLocks/>
          </p:cNvSpPr>
          <p:nvPr/>
        </p:nvSpPr>
        <p:spPr>
          <a:xfrm>
            <a:off x="3700347" y="5888805"/>
            <a:ext cx="1071191" cy="77457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Ts = 2ms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Ess</a:t>
            </a:r>
            <a:r>
              <a:rPr lang="en-US" sz="20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4237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201</Words>
  <Application>Microsoft Office PowerPoint</Application>
  <PresentationFormat>Widescreen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9 Frequency Domain</vt:lpstr>
      <vt:lpstr>Step 2: P-controlled system and root locus</vt:lpstr>
      <vt:lpstr>Step 3: I used the filter I created for assignment 8</vt:lpstr>
      <vt:lpstr>Step 4: Generated bode and Nyquist Plots of the last block diagram</vt:lpstr>
      <vt:lpstr>Step 5: The zero gets placed at wx and results in the following rlocus</vt:lpstr>
      <vt:lpstr>Step 6: Bode and Nyquist plots of unity gain</vt:lpstr>
      <vt:lpstr>Step 7: New K and step response</vt:lpstr>
      <vt:lpstr>Step 7: New K and step response</vt:lpstr>
      <vt:lpstr>Step 8: Tuned PID step response</vt:lpstr>
      <vt:lpstr>Step 9: PID controlled circuit and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Linear Systems and Approximations</dc:title>
  <dc:creator>tawfi11@student.ubc.ca</dc:creator>
  <cp:lastModifiedBy>Nusair Islam</cp:lastModifiedBy>
  <cp:revision>46</cp:revision>
  <dcterms:created xsi:type="dcterms:W3CDTF">2020-09-22T03:15:21Z</dcterms:created>
  <dcterms:modified xsi:type="dcterms:W3CDTF">2020-12-05T07:56:28Z</dcterms:modified>
</cp:coreProperties>
</file>