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90" r:id="rId4"/>
    <p:sldId id="268" r:id="rId5"/>
    <p:sldId id="260" r:id="rId6"/>
    <p:sldId id="265" r:id="rId7"/>
    <p:sldId id="266" r:id="rId8"/>
    <p:sldId id="267" r:id="rId9"/>
    <p:sldId id="259" r:id="rId10"/>
    <p:sldId id="258" r:id="rId11"/>
    <p:sldId id="270" r:id="rId12"/>
    <p:sldId id="261" r:id="rId13"/>
    <p:sldId id="291" r:id="rId14"/>
    <p:sldId id="263" r:id="rId15"/>
    <p:sldId id="269" r:id="rId16"/>
    <p:sldId id="262" r:id="rId17"/>
    <p:sldId id="264" r:id="rId18"/>
    <p:sldId id="285" r:id="rId19"/>
    <p:sldId id="286" r:id="rId20"/>
    <p:sldId id="287" r:id="rId21"/>
    <p:sldId id="288" r:id="rId22"/>
    <p:sldId id="289" r:id="rId23"/>
    <p:sldId id="273" r:id="rId24"/>
    <p:sldId id="274" r:id="rId25"/>
    <p:sldId id="275" r:id="rId26"/>
    <p:sldId id="271" r:id="rId27"/>
    <p:sldId id="272" r:id="rId28"/>
    <p:sldId id="276" r:id="rId29"/>
    <p:sldId id="277" r:id="rId30"/>
    <p:sldId id="278" r:id="rId31"/>
    <p:sldId id="279" r:id="rId32"/>
    <p:sldId id="283" r:id="rId33"/>
    <p:sldId id="280" r:id="rId34"/>
    <p:sldId id="284" r:id="rId35"/>
    <p:sldId id="281" r:id="rId36"/>
    <p:sldId id="2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CF193FD-D16A-4F4A-8723-8BF8A21D303A}">
          <p14:sldIdLst>
            <p14:sldId id="256"/>
            <p14:sldId id="257"/>
            <p14:sldId id="290"/>
            <p14:sldId id="268"/>
            <p14:sldId id="260"/>
            <p14:sldId id="265"/>
            <p14:sldId id="266"/>
            <p14:sldId id="267"/>
            <p14:sldId id="259"/>
            <p14:sldId id="258"/>
            <p14:sldId id="270"/>
            <p14:sldId id="261"/>
            <p14:sldId id="291"/>
            <p14:sldId id="263"/>
            <p14:sldId id="269"/>
            <p14:sldId id="262"/>
            <p14:sldId id="264"/>
            <p14:sldId id="285"/>
            <p14:sldId id="286"/>
            <p14:sldId id="287"/>
            <p14:sldId id="288"/>
            <p14:sldId id="289"/>
            <p14:sldId id="273"/>
            <p14:sldId id="274"/>
            <p14:sldId id="275"/>
            <p14:sldId id="271"/>
            <p14:sldId id="272"/>
            <p14:sldId id="276"/>
            <p14:sldId id="277"/>
            <p14:sldId id="278"/>
            <p14:sldId id="279"/>
            <p14:sldId id="283"/>
            <p14:sldId id="280"/>
            <p14:sldId id="284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8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689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3378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939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912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102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1996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51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996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4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0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5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6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9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3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8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upervised-unsupervised-learnin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7DD9-B688-B780-5262-02D2320E8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Seattle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B748-34D0-63ED-865A-826CFCB76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 model to predict weather state </a:t>
            </a:r>
          </a:p>
        </p:txBody>
      </p:sp>
    </p:spTree>
    <p:extLst>
      <p:ext uri="{BB962C8B-B14F-4D97-AF65-F5344CB8AC3E}">
        <p14:creationId xmlns:p14="http://schemas.microsoft.com/office/powerpoint/2010/main" val="307053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B3BC-81A9-38E3-DF6F-F5562D8D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 test size is .3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898F-E9FE-8364-981C-BE5CF778E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51" y="2568937"/>
            <a:ext cx="11365836" cy="2828686"/>
          </a:xfrm>
        </p:spPr>
      </p:pic>
    </p:spTree>
    <p:extLst>
      <p:ext uri="{BB962C8B-B14F-4D97-AF65-F5344CB8AC3E}">
        <p14:creationId xmlns:p14="http://schemas.microsoft.com/office/powerpoint/2010/main" val="323320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D735-2994-98D4-8DFE-1C3F50C1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3074" name="Picture 2" descr="K-Nearest Neighbors (KNN) Algorithm Tutorial — Machine Learning Basics |  Towards AI">
            <a:extLst>
              <a:ext uri="{FF2B5EF4-FFF2-40B4-BE49-F238E27FC236}">
                <a16:creationId xmlns:a16="http://schemas.microsoft.com/office/drawing/2014/main" id="{506F8380-1701-439F-C58F-7DF3B43515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3503" y="2557463"/>
            <a:ext cx="5284994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8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D5D2-5ECF-7284-DBCF-F6CE856A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 the model with KNN and check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A3DEE-B432-C2D7-2DD7-1CFB96AA8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100" y="3659110"/>
            <a:ext cx="7163800" cy="1114581"/>
          </a:xfrm>
        </p:spPr>
      </p:pic>
    </p:spTree>
    <p:extLst>
      <p:ext uri="{BB962C8B-B14F-4D97-AF65-F5344CB8AC3E}">
        <p14:creationId xmlns:p14="http://schemas.microsoft.com/office/powerpoint/2010/main" val="155646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AF0C-3272-444C-C543-4D15580E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</a:t>
            </a:r>
            <a:r>
              <a:rPr lang="en-US" dirty="0" err="1"/>
              <a:t>trainning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49154-21EE-314C-1D16-60E1EEBDD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389" y="3178030"/>
            <a:ext cx="7497221" cy="2076740"/>
          </a:xfrm>
        </p:spPr>
      </p:pic>
    </p:spTree>
    <p:extLst>
      <p:ext uri="{BB962C8B-B14F-4D97-AF65-F5344CB8AC3E}">
        <p14:creationId xmlns:p14="http://schemas.microsoft.com/office/powerpoint/2010/main" val="306578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2DC7-4651-22B5-662D-783F72FE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5D645-1E34-3F96-B195-0ABDCA4A1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020" y="2041864"/>
            <a:ext cx="7205209" cy="2592552"/>
          </a:xfrm>
        </p:spPr>
      </p:pic>
    </p:spTree>
    <p:extLst>
      <p:ext uri="{BB962C8B-B14F-4D97-AF65-F5344CB8AC3E}">
        <p14:creationId xmlns:p14="http://schemas.microsoft.com/office/powerpoint/2010/main" val="217869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B105-DBBE-8000-FC8D-A4BBB779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pic>
        <p:nvPicPr>
          <p:cNvPr id="2050" name="Picture 2" descr="Support vector machine - Wikipedia">
            <a:extLst>
              <a:ext uri="{FF2B5EF4-FFF2-40B4-BE49-F238E27FC236}">
                <a16:creationId xmlns:a16="http://schemas.microsoft.com/office/drawing/2014/main" id="{D704803B-A15A-4618-F689-3144F2F34A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88" y="2551571"/>
            <a:ext cx="3497801" cy="340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4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7826-1EEB-CA44-EA4A-8CD13627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model with SVM and check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F2657-8E55-82EC-1150-A75788C8A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179" y="3606715"/>
            <a:ext cx="7287642" cy="1219370"/>
          </a:xfrm>
        </p:spPr>
      </p:pic>
    </p:spTree>
    <p:extLst>
      <p:ext uri="{BB962C8B-B14F-4D97-AF65-F5344CB8AC3E}">
        <p14:creationId xmlns:p14="http://schemas.microsoft.com/office/powerpoint/2010/main" val="163926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62AF-C6FE-138C-E49E-174568BA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D3B31-0601-32EC-CB63-4C9B15BCD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983" y="2716567"/>
            <a:ext cx="4409080" cy="1839711"/>
          </a:xfrm>
        </p:spPr>
      </p:pic>
    </p:spTree>
    <p:extLst>
      <p:ext uri="{BB962C8B-B14F-4D97-AF65-F5344CB8AC3E}">
        <p14:creationId xmlns:p14="http://schemas.microsoft.com/office/powerpoint/2010/main" val="289613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34C-3E9E-C14F-1C40-4AF10CB8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2A10-318A-482F-84CD-9FE39444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We are given a data set of items, with certain features, and values for these features (like a vector). The task is to categorize those items into groups. To achieve this, we will use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urw-din"/>
              </a:rPr>
              <a:t>kMeans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 algorithm; an unsupervised learning algorithm. ‘K’ in the name of the algorithm represents the number of groups/clusters we want to classify our items into.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7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7BE381E-53C4-AF98-7774-9DC8B4A4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8" y="609600"/>
            <a:ext cx="9809018" cy="56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8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747-66A8-F8B2-120C-235D949A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74638"/>
            <a:ext cx="9692640" cy="770582"/>
          </a:xfrm>
        </p:spPr>
        <p:txBody>
          <a:bodyPr/>
          <a:lstStyle/>
          <a:p>
            <a:r>
              <a:rPr lang="en-US" dirty="0"/>
              <a:t>Let’s explore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051C90-D481-59C3-6AB8-E108FC141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88" y="1482929"/>
            <a:ext cx="9969624" cy="5015525"/>
          </a:xfrm>
        </p:spPr>
      </p:pic>
    </p:spTree>
    <p:extLst>
      <p:ext uri="{BB962C8B-B14F-4D97-AF65-F5344CB8AC3E}">
        <p14:creationId xmlns:p14="http://schemas.microsoft.com/office/powerpoint/2010/main" val="179643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89B603F-054A-A6A6-77A0-C40DB638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694943"/>
            <a:ext cx="9753600" cy="55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41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ED8F711-DF86-7DF3-0186-9C7DE4EF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628259"/>
            <a:ext cx="10529454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6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1F7804C-A135-1B7D-C1F3-B5995EDF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6" y="671127"/>
            <a:ext cx="9462654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C0F8-9032-2ED2-17BA-302D1A0E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ource-serif-pro"/>
              </a:rPr>
              <a:t>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3E23-F5B1-5213-BF8D-085FD9210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a Data Mining technique that finds patterns in data.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can find rules that will predict the occurrence of an item based on the occurrences of other items in the transaction.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378104-393C-2349-B82C-935A5F5B2E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719137"/>
            <a:ext cx="10106025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197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062B2-9F4E-333C-5573-AEBB2147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Inter"/>
              </a:rPr>
              <a:t>Support</a:t>
            </a:r>
            <a:r>
              <a:rPr lang="en-US" sz="2000" b="0" i="0" dirty="0">
                <a:effectLst/>
                <a:latin typeface="Inter"/>
              </a:rPr>
              <a:t> : It is the probability of an event to occur.</a:t>
            </a:r>
            <a:br>
              <a:rPr lang="en-US" sz="2000" b="0" i="0" dirty="0">
                <a:effectLst/>
                <a:latin typeface="Inter"/>
              </a:rPr>
            </a:br>
            <a:br>
              <a:rPr lang="en-US" sz="2000" b="0" i="0" dirty="0">
                <a:effectLst/>
                <a:latin typeface="Inter"/>
              </a:rPr>
            </a:br>
            <a:r>
              <a:rPr lang="en-US" sz="2000" b="1" i="0" dirty="0">
                <a:effectLst/>
                <a:latin typeface="Inter"/>
              </a:rPr>
              <a:t>Confidence</a:t>
            </a:r>
            <a:r>
              <a:rPr lang="en-US" sz="2000" b="0" i="0" dirty="0">
                <a:effectLst/>
                <a:latin typeface="Inter"/>
              </a:rPr>
              <a:t> : It is a measure of conditional probability</a:t>
            </a:r>
            <a:br>
              <a:rPr lang="en-US" sz="2000" b="0" i="0" dirty="0">
                <a:effectLst/>
                <a:latin typeface="Inter"/>
              </a:rPr>
            </a:br>
            <a:br>
              <a:rPr lang="en-US" sz="2000" b="0" i="0" dirty="0">
                <a:effectLst/>
                <a:latin typeface="Inter"/>
              </a:rPr>
            </a:br>
            <a:r>
              <a:rPr lang="en-US" sz="2000" b="1" i="0" dirty="0">
                <a:effectLst/>
                <a:latin typeface="Inter"/>
              </a:rPr>
              <a:t>Lift</a:t>
            </a:r>
            <a:r>
              <a:rPr lang="en-US" sz="2000" b="0" i="0" dirty="0">
                <a:effectLst/>
                <a:latin typeface="Inter"/>
              </a:rPr>
              <a:t> : It is the probability of all items occurring together divided by the product of antecedent and consequent occurring as if they are independent of each other.</a:t>
            </a:r>
            <a:br>
              <a:rPr lang="en-US" sz="2000" b="0" i="0" dirty="0">
                <a:effectLst/>
                <a:latin typeface="Inter"/>
              </a:rPr>
            </a:b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571EF9-53C9-4D58-17E7-CD3F46FD5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7475" y="1722439"/>
            <a:ext cx="5976196" cy="3267074"/>
          </a:xfr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042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E0B3-9AF6-BEF5-AE3C-D199416D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ofia-pro"/>
              </a:rPr>
              <a:t>Naïve Bayes Classifiers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4D1E-3D70-28CF-30D3-A5F27C43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urw-din"/>
              </a:rPr>
              <a:t>Naive Bayes classifiers are a collection of classification algorithms based on </a:t>
            </a:r>
            <a:r>
              <a:rPr lang="en-US" b="1" i="0" dirty="0">
                <a:effectLst/>
                <a:latin typeface="urw-din"/>
              </a:rPr>
              <a:t>Bayes’ Theorem</a:t>
            </a:r>
            <a:br>
              <a:rPr lang="en-US" b="1" i="0" dirty="0">
                <a:effectLst/>
                <a:latin typeface="urw-din"/>
              </a:rPr>
            </a:br>
            <a:r>
              <a:rPr lang="en-US" b="0" i="0" dirty="0">
                <a:effectLst/>
                <a:latin typeface="urw-din"/>
              </a:rPr>
              <a:t>not a single algorithm but a family of algorithms where all of them share a common principle, i.e. every pair of features being classified is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1430212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 Introduction to Naïve Bayes Classifier | by Yang S | Towards Data Science">
            <a:extLst>
              <a:ext uri="{FF2B5EF4-FFF2-40B4-BE49-F238E27FC236}">
                <a16:creationId xmlns:a16="http://schemas.microsoft.com/office/drawing/2014/main" id="{2A304D03-4867-4EE3-6F9E-6C6A11C120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49" y="184302"/>
            <a:ext cx="11376702" cy="648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733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05D6-2C93-B1CC-93FA-2D16B545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for Naive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FF34C-5897-B6E5-DBD6-18E15FC70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311" y="3187083"/>
            <a:ext cx="5925377" cy="1396081"/>
          </a:xfrm>
        </p:spPr>
      </p:pic>
    </p:spTree>
    <p:extLst>
      <p:ext uri="{BB962C8B-B14F-4D97-AF65-F5344CB8AC3E}">
        <p14:creationId xmlns:p14="http://schemas.microsoft.com/office/powerpoint/2010/main" val="4095486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515C18-0D17-3CB2-0883-6A9E88A22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934" y="1280604"/>
            <a:ext cx="10416132" cy="4296791"/>
          </a:xfrm>
        </p:spPr>
      </p:pic>
    </p:spTree>
    <p:extLst>
      <p:ext uri="{BB962C8B-B14F-4D97-AF65-F5344CB8AC3E}">
        <p14:creationId xmlns:p14="http://schemas.microsoft.com/office/powerpoint/2010/main" val="334491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6BD6-EED7-3422-95FB-56D5ABBB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Tkinter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GUI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2AC1D6-D96E-6CF3-A171-FC089DDB0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737" y="2878138"/>
            <a:ext cx="3438525" cy="2676525"/>
          </a:xfrm>
        </p:spPr>
      </p:pic>
    </p:spTree>
    <p:extLst>
      <p:ext uri="{BB962C8B-B14F-4D97-AF65-F5344CB8AC3E}">
        <p14:creationId xmlns:p14="http://schemas.microsoft.com/office/powerpoint/2010/main" val="3785914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E8FE-91C7-8CA2-7180-00BD93FF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CF00-D3CC-AC81-D23D-2315DF53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Lato" panose="020F0502020204030203" pitchFamily="34" charset="0"/>
              </a:rPr>
              <a:t>The logistic regression statistic modeling technique is used when we have a binary outcome variable. For example: given the parameters, will the student pass or fail? Will it rain or not? etc.</a:t>
            </a:r>
          </a:p>
          <a:p>
            <a:b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endParaRPr lang="en-US" b="0" i="0" dirty="0">
              <a:solidFill>
                <a:schemeClr val="bg1"/>
              </a:solidFill>
              <a:effectLst/>
              <a:highlight>
                <a:srgbClr val="000000"/>
              </a:highlight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23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C66DE4A-11C7-DC80-59C1-6F803CD17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672" y="842513"/>
            <a:ext cx="8700655" cy="5172973"/>
          </a:xfrm>
        </p:spPr>
      </p:pic>
    </p:spTree>
    <p:extLst>
      <p:ext uri="{BB962C8B-B14F-4D97-AF65-F5344CB8AC3E}">
        <p14:creationId xmlns:p14="http://schemas.microsoft.com/office/powerpoint/2010/main" val="931346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10D5F-F304-67F8-9D45-308BB9F8D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205" y="3071673"/>
            <a:ext cx="8173294" cy="2024109"/>
          </a:xfrm>
        </p:spPr>
      </p:pic>
    </p:spTree>
    <p:extLst>
      <p:ext uri="{BB962C8B-B14F-4D97-AF65-F5344CB8AC3E}">
        <p14:creationId xmlns:p14="http://schemas.microsoft.com/office/powerpoint/2010/main" val="4244520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C72-F937-5795-C192-74EA34A8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ofia-pro"/>
              </a:rPr>
              <a:t>Decision Tree</a:t>
            </a:r>
            <a:br>
              <a:rPr lang="en-US" b="1" i="0" dirty="0">
                <a:solidFill>
                  <a:schemeClr val="tx1"/>
                </a:solidFill>
                <a:effectLst/>
                <a:latin typeface="sofia-pro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0FBA-4C75-7A4F-5811-9618F877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Decision tree algorithm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 falls under the category of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urw-d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supervised learning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. They can be used to solve both 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regression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 and 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classification problems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. Decision tree uses the tree representation to solve the problem in which each leaf node corresponds to a class label and attributes are represented on the internal node of the tree. We can represent any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urw-din"/>
              </a:rPr>
              <a:t>boolean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 function on discrete attributes using the decision tree.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93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D88C-7477-6D91-8F75-4ADFD125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attribute to start from splitting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07232-AC09-3B60-7987-2A5C90E49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52" y="2587398"/>
            <a:ext cx="8211696" cy="3258005"/>
          </a:xfrm>
        </p:spPr>
      </p:pic>
    </p:spTree>
    <p:extLst>
      <p:ext uri="{BB962C8B-B14F-4D97-AF65-F5344CB8AC3E}">
        <p14:creationId xmlns:p14="http://schemas.microsoft.com/office/powerpoint/2010/main" val="1332614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A92698-B437-CE97-C5FC-D91D6A5C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953" y="901148"/>
            <a:ext cx="9565586" cy="50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04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8A669-E7DF-98FA-7BD4-D77BA4165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922" y="2707689"/>
            <a:ext cx="7676977" cy="1885001"/>
          </a:xfrm>
        </p:spPr>
      </p:pic>
    </p:spTree>
    <p:extLst>
      <p:ext uri="{BB962C8B-B14F-4D97-AF65-F5344CB8AC3E}">
        <p14:creationId xmlns:p14="http://schemas.microsoft.com/office/powerpoint/2010/main" val="28991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5597-D65E-3561-7F7F-C3D75804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EFB8A-3961-269D-3F93-2D38F2E63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154" y="3187557"/>
            <a:ext cx="4591691" cy="2057687"/>
          </a:xfrm>
        </p:spPr>
      </p:pic>
    </p:spTree>
    <p:extLst>
      <p:ext uri="{BB962C8B-B14F-4D97-AF65-F5344CB8AC3E}">
        <p14:creationId xmlns:p14="http://schemas.microsoft.com/office/powerpoint/2010/main" val="7581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4E19-B2B4-A416-BCB8-5E1FF375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018408"/>
            <a:ext cx="9404723" cy="1251751"/>
          </a:xfrm>
        </p:spPr>
        <p:txBody>
          <a:bodyPr/>
          <a:lstStyle/>
          <a:p>
            <a:r>
              <a:rPr lang="en-US" dirty="0"/>
              <a:t>Cleaning data phase</a:t>
            </a:r>
          </a:p>
        </p:txBody>
      </p:sp>
    </p:spTree>
    <p:extLst>
      <p:ext uri="{BB962C8B-B14F-4D97-AF65-F5344CB8AC3E}">
        <p14:creationId xmlns:p14="http://schemas.microsoft.com/office/powerpoint/2010/main" val="186875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5680-D8FA-ACBA-69E0-6FD9DC64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column 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B79F-C063-3456-EDFC-54DECFB18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drop column date?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300FB2-BA27-090E-EC86-D20366799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0351" y="2593663"/>
            <a:ext cx="2936241" cy="2413309"/>
          </a:xfrm>
        </p:spPr>
        <p:txBody>
          <a:bodyPr/>
          <a:lstStyle/>
          <a:p>
            <a:r>
              <a:rPr lang="en-US" dirty="0"/>
              <a:t>We need to predict the weather without using date feature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E17482-DF4B-4EA0-85A8-116BDF741B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Drip the date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76B84-D769-731C-4224-54E3B86A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870" y="1981200"/>
            <a:ext cx="3867690" cy="3947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3A0EA8-4C61-322B-8EFB-9E17B2FC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41" y="3288291"/>
            <a:ext cx="3362794" cy="19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3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24E76E-C2AA-CE3B-9A6D-83B4F317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7" y="825622"/>
            <a:ext cx="7403975" cy="54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6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D0DFE6-3BEF-AD3D-F36B-43172AA2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51" y="905523"/>
            <a:ext cx="10460298" cy="482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6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76B2-5D98-F989-E012-3408089A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data info and replace nan with average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923C8-17EC-BC09-4A73-AF3262AC8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328" y="2284660"/>
            <a:ext cx="4312826" cy="3342440"/>
          </a:xfrm>
        </p:spPr>
      </p:pic>
    </p:spTree>
    <p:extLst>
      <p:ext uri="{BB962C8B-B14F-4D97-AF65-F5344CB8AC3E}">
        <p14:creationId xmlns:p14="http://schemas.microsoft.com/office/powerpoint/2010/main" val="2083036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536</TotalTime>
  <Words>421</Words>
  <Application>Microsoft Office PowerPoint</Application>
  <PresentationFormat>Widescreen</PresentationFormat>
  <Paragraphs>36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Garamond</vt:lpstr>
      <vt:lpstr>Helvetica Neue</vt:lpstr>
      <vt:lpstr>Inter</vt:lpstr>
      <vt:lpstr>Lato</vt:lpstr>
      <vt:lpstr>sofia-pro</vt:lpstr>
      <vt:lpstr>source-serif-pro</vt:lpstr>
      <vt:lpstr>urw-din</vt:lpstr>
      <vt:lpstr>Organic</vt:lpstr>
      <vt:lpstr>Seattle weather</vt:lpstr>
      <vt:lpstr>Let’s explore data</vt:lpstr>
      <vt:lpstr>Tkinter GUI</vt:lpstr>
      <vt:lpstr>data</vt:lpstr>
      <vt:lpstr>Cleaning data phase</vt:lpstr>
      <vt:lpstr>Delete column date </vt:lpstr>
      <vt:lpstr>PowerPoint Presentation</vt:lpstr>
      <vt:lpstr>PowerPoint Presentation</vt:lpstr>
      <vt:lpstr>check data info and replace nan with average value</vt:lpstr>
      <vt:lpstr>Split data test size is .3</vt:lpstr>
      <vt:lpstr>KNN</vt:lpstr>
      <vt:lpstr>Train the model with KNN and check score</vt:lpstr>
      <vt:lpstr>KNN trainning code</vt:lpstr>
      <vt:lpstr>KNN Accuracy</vt:lpstr>
      <vt:lpstr>SVM</vt:lpstr>
      <vt:lpstr>Train model with SVM and check score</vt:lpstr>
      <vt:lpstr>SVM Accuracy</vt:lpstr>
      <vt:lpstr>K-Means </vt:lpstr>
      <vt:lpstr>PowerPoint Presentation</vt:lpstr>
      <vt:lpstr>PowerPoint Presentation</vt:lpstr>
      <vt:lpstr>PowerPoint Presentation</vt:lpstr>
      <vt:lpstr>PowerPoint Presentation</vt:lpstr>
      <vt:lpstr>Association Rules</vt:lpstr>
      <vt:lpstr>PowerPoint Presentation</vt:lpstr>
      <vt:lpstr>Support : It is the probability of an event to occur.  Confidence : It is a measure of conditional probability  Lift : It is the probability of all items occurring together divided by the product of antecedent and consequent occurring as if they are independent of each other. </vt:lpstr>
      <vt:lpstr>Naïve Bayes Classifiers</vt:lpstr>
      <vt:lpstr>PowerPoint Presentation</vt:lpstr>
      <vt:lpstr>Accuracy for Naive</vt:lpstr>
      <vt:lpstr>PowerPoint Presentation</vt:lpstr>
      <vt:lpstr>Logistic Regression</vt:lpstr>
      <vt:lpstr>PowerPoint Presentation</vt:lpstr>
      <vt:lpstr>PowerPoint Presentation</vt:lpstr>
      <vt:lpstr>Decision Tree </vt:lpstr>
      <vt:lpstr>Which attribute to start from splitting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weather</dc:title>
  <dc:creator>tawfeek shalash</dc:creator>
  <cp:lastModifiedBy>tawfeek shalash</cp:lastModifiedBy>
  <cp:revision>6</cp:revision>
  <dcterms:created xsi:type="dcterms:W3CDTF">2022-11-26T11:15:46Z</dcterms:created>
  <dcterms:modified xsi:type="dcterms:W3CDTF">2022-12-23T18:36:46Z</dcterms:modified>
</cp:coreProperties>
</file>