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Amr</a:t>
            </a:r>
            <a:r>
              <a:rPr lang="en-US" dirty="0" smtClean="0"/>
              <a:t> </a:t>
            </a:r>
            <a:r>
              <a:rPr lang="en-US" dirty="0" err="1" smtClean="0"/>
              <a:t>sdfsdfsdf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Amr</a:t>
            </a:r>
            <a:r>
              <a:rPr lang="en-US" dirty="0" smtClean="0"/>
              <a:t> 123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Amr</a:t>
            </a:r>
            <a:r>
              <a:rPr lang="en-US" smtClean="0"/>
              <a:t> 123ds34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Amr sdfsdfsdf</vt:lpstr>
      <vt:lpstr>Amr 123</vt:lpstr>
      <vt:lpstr>Amr 123ds34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Amr sdfsdfsdf</dc:title>
  <dc:creator>Amr</dc:creator>
  <cp:lastModifiedBy>Amr</cp:lastModifiedBy>
  <cp:revision>1</cp:revision>
  <dcterms:created xsi:type="dcterms:W3CDTF">2006-08-16T00:00:00Z</dcterms:created>
  <dcterms:modified xsi:type="dcterms:W3CDTF">2016-12-22T07:35:41Z</dcterms:modified>
</cp:coreProperties>
</file>