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66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53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3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3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95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30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49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33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63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944B-5CCC-463D-8EC7-B0E78F310C0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C8F05-60FB-42C8-BE5F-2ABC5566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80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96" y="356350"/>
            <a:ext cx="6473065" cy="6181859"/>
          </a:xfrm>
          <a:prstGeom prst="rect">
            <a:avLst/>
          </a:prstGeom>
        </p:spPr>
      </p:pic>
      <p:sp>
        <p:nvSpPr>
          <p:cNvPr id="4" name="AutoShape 4" descr="Image result for universitÃ© sidi mohamed ben abdellah"/>
          <p:cNvSpPr>
            <a:spLocks noChangeAspect="1" noChangeArrowheads="1"/>
          </p:cNvSpPr>
          <p:nvPr/>
        </p:nvSpPr>
        <p:spPr bwMode="auto">
          <a:xfrm>
            <a:off x="444232" y="16284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6" descr="Image result for universitÃ© sidi mohamed ben abdella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8" descr="Image result for universitÃ© sidi mohamed ben abdell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AutoShape 16" descr="Image result for universitÃ© sidi mohamed ben abdellah"/>
          <p:cNvSpPr>
            <a:spLocks noChangeAspect="1" noChangeArrowheads="1"/>
          </p:cNvSpPr>
          <p:nvPr/>
        </p:nvSpPr>
        <p:spPr bwMode="auto">
          <a:xfrm>
            <a:off x="2420110" y="7425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5" y="160337"/>
            <a:ext cx="1924050" cy="20161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0"/>
            <a:ext cx="2381250" cy="2228850"/>
          </a:xfrm>
          <a:prstGeom prst="rect">
            <a:avLst/>
          </a:prstGeom>
        </p:spPr>
      </p:pic>
      <p:sp>
        <p:nvSpPr>
          <p:cNvPr id="17" name="AutoShape 18" descr="Image result for universitÃ© sidi mohamed ben abdellah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55575" y="2541587"/>
            <a:ext cx="11583988" cy="28675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fr-FR" sz="5400" dirty="0">
                <a:latin typeface="Agency FB" panose="020B0503020202020204" pitchFamily="34" charset="0"/>
              </a:rPr>
              <a:t>PROJET ANDROID</a:t>
            </a:r>
            <a:br>
              <a:rPr lang="fr-FR" sz="5400" dirty="0"/>
            </a:br>
            <a:r>
              <a:rPr lang="fr-FR" sz="5400" dirty="0"/>
              <a:t> 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 d’une application mobile</a:t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fr-F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611646" y="5774184"/>
            <a:ext cx="289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Réalisé par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:Tawfiq </a:t>
            </a:r>
            <a:r>
              <a:rPr lang="fr-F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Moussif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Encadré par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Mr Y.Khamlichi 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8344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882" y="2752111"/>
            <a:ext cx="6937467" cy="1353777"/>
          </a:xfrm>
        </p:spPr>
        <p:txBody>
          <a:bodyPr/>
          <a:lstStyle/>
          <a:p>
            <a:r>
              <a:rPr lang="fr-FR" dirty="0"/>
              <a:t>On peut bien voir le dernier message envoyé soit pour le destinataire et le destinateur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031" y="2802787"/>
            <a:ext cx="7753082" cy="12524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Les notifications des messages ont cette format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Si en click sur la notification cela nous mènes au message reçu 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5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60" y="0"/>
            <a:ext cx="3857625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31976" y="2136338"/>
            <a:ext cx="498283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/>
              <a:t>Pour le </a:t>
            </a:r>
            <a:r>
              <a:rPr lang="fr-FR" sz="2000" dirty="0" err="1"/>
              <a:t>NotePad</a:t>
            </a:r>
            <a:r>
              <a:rPr lang="fr-FR" sz="2000" dirty="0"/>
              <a:t> on peut ajouter des notes par </a:t>
            </a:r>
            <a:r>
              <a:rPr lang="fr-FR" sz="2000" b="1" dirty="0" err="1"/>
              <a:t>sqlite</a:t>
            </a:r>
            <a:r>
              <a:rPr lang="fr-F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/>
              <a:t>La modification des notes est possible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/>
              <a:t>Ainsi on peut supprimer une note mais vous devez confirmer cette suppression après un message de confirmation 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26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3041046"/>
            <a:ext cx="8334374" cy="775907"/>
          </a:xfrm>
        </p:spPr>
        <p:txBody>
          <a:bodyPr/>
          <a:lstStyle/>
          <a:p>
            <a:r>
              <a:rPr lang="fr-FR" dirty="0"/>
              <a:t>Pour le menu de l’application on a </a:t>
            </a:r>
            <a:r>
              <a:rPr lang="fr-FR" dirty="0" err="1"/>
              <a:t>my</a:t>
            </a:r>
            <a:r>
              <a:rPr lang="fr-FR" dirty="0"/>
              <a:t> profile et </a:t>
            </a:r>
            <a:r>
              <a:rPr lang="fr-FR" dirty="0" err="1"/>
              <a:t>logout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91219" y="1253331"/>
            <a:ext cx="4609563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Commençant par </a:t>
            </a:r>
            <a:r>
              <a:rPr lang="fr-FR" sz="2400" dirty="0" err="1"/>
              <a:t>myprofile</a:t>
            </a:r>
            <a:r>
              <a:rPr lang="fr-FR" sz="2400" dirty="0"/>
              <a:t> permet de nous donnez nos informations ( le nom utilisé et la photo de profile ) 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On peut modifier la photo de profile, et on peut choisi une photo qui existe déjà dans notre téléphone 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Apes l’</a:t>
            </a:r>
            <a:r>
              <a:rPr lang="fr-FR" sz="2400" dirty="0" err="1"/>
              <a:t>accé</a:t>
            </a:r>
            <a:r>
              <a:rPr lang="fr-FR" sz="2400" dirty="0"/>
              <a:t> a notre galerie on sélectionne la photo choisi 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9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2783469"/>
            <a:ext cx="8139448" cy="1291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après la sélection d’image, elle se télécharge, on peut voir cette opération jusqu’à la photo se change.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24" y="1825625"/>
            <a:ext cx="1918952" cy="63911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35329"/>
            <a:ext cx="8242479" cy="4351338"/>
          </a:xfrm>
        </p:spPr>
        <p:txBody>
          <a:bodyPr/>
          <a:lstStyle/>
          <a:p>
            <a:r>
              <a:rPr lang="fr-FR" dirty="0"/>
              <a:t>Si on click sur Log out                       (dans le menu de</a:t>
            </a:r>
          </a:p>
          <a:p>
            <a:pPr marL="0" indent="0">
              <a:buNone/>
            </a:pPr>
            <a:r>
              <a:rPr lang="fr-FR" dirty="0"/>
              <a:t> l’application) cela nous mène a l’interface d’accueille.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6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3772437" cy="652305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9868" y="2997604"/>
            <a:ext cx="10515600" cy="1291062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Les utilisateurs de cette application peuvent se connecter entre eux, le but c’est d’avoir le maximum possible d’utilisateurs, donc le nombre d’utilisateurs est le nombre de tes amis.</a:t>
            </a:r>
          </a:p>
        </p:txBody>
      </p:sp>
    </p:spTree>
    <p:extLst>
      <p:ext uri="{BB962C8B-B14F-4D97-AF65-F5344CB8AC3E}">
        <p14:creationId xmlns:p14="http://schemas.microsoft.com/office/powerpoint/2010/main" val="41053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56549" cy="67806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dirty="0"/>
              <a:t>Introduction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23" y="1542291"/>
            <a:ext cx="6527007" cy="4351338"/>
          </a:xfrm>
        </p:spPr>
      </p:pic>
      <p:sp>
        <p:nvSpPr>
          <p:cNvPr id="5" name="ZoneTexte 4"/>
          <p:cNvSpPr txBox="1"/>
          <p:nvPr/>
        </p:nvSpPr>
        <p:spPr>
          <a:xfrm>
            <a:off x="282480" y="2009800"/>
            <a:ext cx="5253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Aujourd’hui, il n’y a plus de doute possible sur l’importance d’avoir une application mobile qu’il soit responsive ou dédié.</a:t>
            </a:r>
          </a:p>
          <a:p>
            <a:r>
              <a:rPr lang="fr-FR" dirty="0"/>
              <a:t>Notre application comme tous les autres applications a pour but de facilité notre vie quotidienne, visaient d'abord à améliorer la productivité et à faciliter la récupération d'informations.</a:t>
            </a:r>
          </a:p>
          <a:p>
            <a:r>
              <a:rPr lang="fr-FR" dirty="0"/>
              <a:t>C’est une application </a:t>
            </a:r>
            <a:r>
              <a:rPr lang="fr-FR" dirty="0" err="1"/>
              <a:t>android</a:t>
            </a:r>
            <a:r>
              <a:rPr lang="fr-FR" dirty="0"/>
              <a:t> qui est développé par Google et basé sur le langage Java, Android est un OS « multi-terminaux » que chaque fabricant (Samsung, HTC, </a:t>
            </a:r>
            <a:r>
              <a:rPr lang="fr-FR" dirty="0" err="1"/>
              <a:t>Huawei</a:t>
            </a:r>
            <a:r>
              <a:rPr lang="fr-FR" dirty="0"/>
              <a:t>, LG, </a:t>
            </a:r>
            <a:r>
              <a:rPr lang="fr-FR" dirty="0" err="1"/>
              <a:t>Xiaomi</a:t>
            </a:r>
            <a:r>
              <a:rPr lang="fr-FR" dirty="0"/>
              <a:t> etc., ...) peut personnaliser pour ses Smartphones et Tablettes.</a:t>
            </a:r>
          </a:p>
        </p:txBody>
      </p:sp>
    </p:spTree>
    <p:extLst>
      <p:ext uri="{BB962C8B-B14F-4D97-AF65-F5344CB8AC3E}">
        <p14:creationId xmlns:p14="http://schemas.microsoft.com/office/powerpoint/2010/main" val="11330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" t="4953" r="334" b="-188"/>
          <a:stretch/>
        </p:blipFill>
        <p:spPr>
          <a:xfrm>
            <a:off x="8100811" y="249216"/>
            <a:ext cx="3857625" cy="653122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290" y="249216"/>
            <a:ext cx="7378521" cy="652305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Objectif de cette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84102"/>
            <a:ext cx="6477000" cy="4224270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Il permet d'interagir avec les autres utilisateurs en envoyant des messages, des photos et des sons.</a:t>
            </a:r>
          </a:p>
          <a:p>
            <a:r>
              <a:rPr lang="fr-FR" dirty="0"/>
              <a:t>Facilité la communication entre les utilisateurs .</a:t>
            </a:r>
          </a:p>
          <a:p>
            <a:r>
              <a:rPr lang="fr-FR" dirty="0"/>
              <a:t>Tous le monde peut se connecté entre eux c’est-à-dire l’option ajouter amis n’</a:t>
            </a:r>
            <a:r>
              <a:rPr lang="fr-FR" dirty="0" err="1"/>
              <a:t>éxiste</a:t>
            </a:r>
            <a:r>
              <a:rPr lang="fr-FR" dirty="0"/>
              <a:t> pas dans notre application </a:t>
            </a:r>
          </a:p>
          <a:p>
            <a:r>
              <a:rPr lang="fr-FR" dirty="0"/>
              <a:t>La facilitation de l’</a:t>
            </a:r>
            <a:r>
              <a:rPr lang="fr-FR" dirty="0" err="1"/>
              <a:t>enrégistrement</a:t>
            </a:r>
            <a:r>
              <a:rPr lang="fr-FR" dirty="0"/>
              <a:t> des messages, il faut juste glisser et enregistrer le message dans ‘’</a:t>
            </a:r>
            <a:r>
              <a:rPr lang="fr-FR" dirty="0" err="1"/>
              <a:t>notepad</a:t>
            </a:r>
            <a:r>
              <a:rPr lang="fr-FR" dirty="0"/>
              <a:t>’’.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95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44425" cy="690943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Description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764150"/>
            <a:ext cx="6528515" cy="13296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Le client doit se connecter a son compte après le remplissage des informations de son compte.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1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3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079" y="2134718"/>
            <a:ext cx="8049296" cy="2141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Si le client n’as pas de compte il doit s’inscrire par le remplissage de ses informations personnelle (</a:t>
            </a:r>
            <a:r>
              <a:rPr lang="fr-FR" dirty="0" err="1"/>
              <a:t>Email,Username</a:t>
            </a:r>
            <a:r>
              <a:rPr lang="fr-FR" dirty="0"/>
              <a:t>, …)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/>
              <a:t>Sign</a:t>
            </a:r>
            <a:r>
              <a:rPr lang="fr-FR" dirty="0"/>
              <a:t> up permet de crée son compte personnelle.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153" y="2524259"/>
            <a:ext cx="7855790" cy="157122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fr-FR" sz="2800" b="1" dirty="0"/>
              <a:t>Après la connexion au compte on se dirige a cette interface ou il y a l’historique des conversations, les autres utilisateurs et le NOTEPAD qu’on a déjà définit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90" y="0"/>
            <a:ext cx="4091510" cy="7273797"/>
          </a:xfrm>
        </p:spPr>
      </p:pic>
    </p:spTree>
    <p:extLst>
      <p:ext uri="{BB962C8B-B14F-4D97-AF65-F5344CB8AC3E}">
        <p14:creationId xmlns:p14="http://schemas.microsoft.com/office/powerpoint/2010/main" val="28180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52138"/>
            <a:ext cx="428759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Si on veut communiquer avec un autre utilisateurs en click sur USERS et nous donne l’ensemble d’utilisateurs de l’application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après la connexion avec l’utilisateurs on peut voir si il est connecte ou pas ( la mark verte      )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92" y="0"/>
            <a:ext cx="4006402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3"/>
          <a:stretch/>
        </p:blipFill>
        <p:spPr>
          <a:xfrm>
            <a:off x="9885408" y="0"/>
            <a:ext cx="1885883" cy="6858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64" y="5124193"/>
            <a:ext cx="297814" cy="297814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8512935" y="3322749"/>
            <a:ext cx="1120462" cy="7083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5017" y="2654680"/>
            <a:ext cx="5768664" cy="1548640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fr-FR" dirty="0"/>
              <a:t>après la sélection d’utilisateur, en entre dans une nouvelle interface ou la communication se déroule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704091"/>
            <a:ext cx="3963607" cy="4351338"/>
          </a:xfrm>
        </p:spPr>
        <p:txBody>
          <a:bodyPr/>
          <a:lstStyle/>
          <a:p>
            <a:r>
              <a:rPr lang="fr-FR" dirty="0"/>
              <a:t>après l’envoi du message, l’indice ‘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delivered</a:t>
            </a:r>
            <a:r>
              <a:rPr lang="fr-FR" dirty="0"/>
              <a:t>’’ montre que le message est envoyer mais n’est encore lue, l’indice ‘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seen</a:t>
            </a:r>
            <a:r>
              <a:rPr lang="fr-FR" dirty="0"/>
              <a:t>’’ montre que le message est lue par le destinataire.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07" y="0"/>
            <a:ext cx="385762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t="375" r="-334" b="-375"/>
          <a:stretch/>
        </p:blipFill>
        <p:spPr>
          <a:xfrm>
            <a:off x="9092485" y="0"/>
            <a:ext cx="3099514" cy="685800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7927214" y="3100588"/>
            <a:ext cx="978794" cy="65682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47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556</Words>
  <Application>Microsoft Office PowerPoint</Application>
  <PresentationFormat>Grand écran</PresentationFormat>
  <Paragraphs>41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Wingdings</vt:lpstr>
      <vt:lpstr>Thème Office</vt:lpstr>
      <vt:lpstr>PROJET ANDROID  Développement d’une application mobile Android  </vt:lpstr>
      <vt:lpstr>Introduction </vt:lpstr>
      <vt:lpstr>Objectif de cette application</vt:lpstr>
      <vt:lpstr>Description de l’application</vt:lpstr>
      <vt:lpstr>Présentation PowerPoint</vt:lpstr>
      <vt:lpstr>Après la connexion au compte on se dirige a cette interface ou il y a l’historique des conversations, les autres utilisateurs et le NOTEPAD qu’on a déjà définit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  Dévelopement d’une application mobile Android</dc:title>
  <dc:creator>yahya abaydi</dc:creator>
  <cp:lastModifiedBy>tawfiqmoussif@gmail.com</cp:lastModifiedBy>
  <cp:revision>26</cp:revision>
  <dcterms:created xsi:type="dcterms:W3CDTF">2018-12-24T00:18:36Z</dcterms:created>
  <dcterms:modified xsi:type="dcterms:W3CDTF">2019-01-24T08:17:52Z</dcterms:modified>
</cp:coreProperties>
</file>