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2a81189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2a81189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36c1bd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36c1bd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36c1bd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36c1bd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36c1bdc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36c1bdc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36c1bdc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36c1bdc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36c1bdc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36c1bdc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36c1bdc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36c1bdc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6eae5a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6eae5a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6eae5a5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6eae5a5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2a811898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2a811898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latin typeface="Times New Roman"/>
                <a:ea typeface="Times New Roman"/>
                <a:cs typeface="Times New Roman"/>
                <a:sym typeface="Times New Roman"/>
              </a:rPr>
              <a:t>ECE 8803 Term Project: Comparison between Four Classification Methods for DRSS Severity Classification on OCT images</a:t>
            </a:r>
            <a:endParaRPr sz="29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9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80102" y="2987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Tawhid Khan, Syed Anas Hussain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7650" y="128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1283"/>
              </a:lnSpc>
              <a:spcBef>
                <a:spcPts val="600"/>
              </a:spcBef>
              <a:spcAft>
                <a:spcPts val="900"/>
              </a:spcAft>
              <a:buNone/>
            </a:pPr>
            <a:r>
              <a:rPr lang="en" sz="23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Random Forest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858C4-A211-E5BF-5E0A-A1671D56D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06" b="4544"/>
          <a:stretch/>
        </p:blipFill>
        <p:spPr>
          <a:xfrm>
            <a:off x="5953008" y="1824170"/>
            <a:ext cx="2718893" cy="2020927"/>
          </a:xfrm>
          <a:prstGeom prst="rect">
            <a:avLst/>
          </a:prstGeom>
        </p:spPr>
      </p:pic>
      <p:sp>
        <p:nvSpPr>
          <p:cNvPr id="4" name="Google Shape;99;p15">
            <a:extLst>
              <a:ext uri="{FF2B5EF4-FFF2-40B4-BE49-F238E27FC236}">
                <a16:creationId xmlns:a16="http://schemas.microsoft.com/office/drawing/2014/main" id="{BB19ACD9-CD5A-8AE2-0D87-5A88C8E86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254" y="2019727"/>
            <a:ext cx="4992871" cy="2600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Performed the best in all metrics with high accuracy, balanced accuracy, and precision.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Had a high true positive rate and low false positive rate.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Radom Forest works well even on imbalanced datasets.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Random Forest can capture non-linear relationships between features and the target variable. The ensemble learning approach combines these decision trees to make a final prediction.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35"/>
    </mc:Choice>
    <mc:Fallback xmlns="">
      <p:transition spd="slow" advTm="638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682096" y="2425594"/>
            <a:ext cx="17798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00"/>
    </mc:Choice>
    <mc:Fallback xmlns="">
      <p:transition spd="slow" advTm="578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04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85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Used 4 image classification methods on OCT image dataset to perform Diabetic Retinopathy Severity Scale (DRSS) severity classification.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Classification methods:</a:t>
            </a:r>
            <a:endParaRPr sz="1600">
              <a:solidFill>
                <a:schemeClr val="dk2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KNN</a:t>
            </a:r>
            <a:endParaRPr sz="1600">
              <a:solidFill>
                <a:schemeClr val="dk2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Logistic Regression</a:t>
            </a:r>
            <a:endParaRPr sz="1600">
              <a:solidFill>
                <a:schemeClr val="dk2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CNN</a:t>
            </a:r>
            <a:endParaRPr sz="1600">
              <a:solidFill>
                <a:schemeClr val="dk2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Random Forest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Performance analysis using: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Accuracy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Balanced Accuracy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Precision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Recall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F1 Score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True Positive Rate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False Positive Rate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Methodology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993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Utilized scikit-learn KNN classifier with varying number of neighbors.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Trained on greyscale OCT images (224x224 pixels).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Used Euclidean distance metric.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450" y="3330775"/>
            <a:ext cx="3404425" cy="9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1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774225"/>
            <a:ext cx="76887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Accuracy, Balanced Accuracy, Precision, 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Recall, and F1 score did not vary greatly.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TPR decreased as K increased.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FPR increased as K increased.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Imbalance dataset: higher bias to</a:t>
            </a:r>
            <a:endParaRPr sz="18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majority class led to lower true </a:t>
            </a:r>
            <a:endParaRPr sz="18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positive rate for minority classes </a:t>
            </a:r>
            <a:endParaRPr sz="18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and decreased overall true positive rate.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50" y="1774225"/>
            <a:ext cx="3543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650" y="1173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Methodology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85775" y="1708750"/>
            <a:ext cx="428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Scikit-learn’s logistic regression model used.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Stochastic Average Gradient (SAG) solver for fast convergence on large dataset.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Softmax activation for multiclass classification.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1000 maximum iterations.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575" y="1708750"/>
            <a:ext cx="3767625" cy="288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656213" y="1364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Results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83588" y="203703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Lower accuracy and balanced accuracy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than all KNN models.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Lower TPR and higher FPR than all KNN </a:t>
            </a:r>
            <a:endParaRPr sz="1800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Models.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logistic regression assumes a linear</a:t>
            </a:r>
            <a:endParaRPr sz="1800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relationship between features and </a:t>
            </a:r>
            <a:endParaRPr sz="1800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Labels while the data might not be. 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912" y="1724550"/>
            <a:ext cx="1762106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CNN Methodology</a:t>
            </a:r>
            <a:endParaRPr sz="23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Remotesensing 09 00848 g001">
            <a:extLst>
              <a:ext uri="{FF2B5EF4-FFF2-40B4-BE49-F238E27FC236}">
                <a16:creationId xmlns:a16="http://schemas.microsoft.com/office/drawing/2014/main" id="{FD37C5BD-AFEC-ED1A-5C9C-4A8AB1F8A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55" y="2117105"/>
            <a:ext cx="3882360" cy="18833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3E98BEA0-6A01-0234-E21A-F4039C620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546" y="2025445"/>
            <a:ext cx="483740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Utilized the pre-defined </a:t>
            </a:r>
            <a:r>
              <a:rPr lang="en-US" sz="1800" dirty="0" err="1">
                <a:solidFill>
                  <a:srgbClr val="000000"/>
                </a:solidFill>
              </a:rPr>
              <a:t>AlexNet</a:t>
            </a:r>
            <a:r>
              <a:rPr lang="en-US" sz="1800" dirty="0">
                <a:solidFill>
                  <a:srgbClr val="000000"/>
                </a:solidFill>
              </a:rPr>
              <a:t> architecture from </a:t>
            </a:r>
            <a:r>
              <a:rPr lang="en-US" sz="1800" dirty="0" err="1">
                <a:solidFill>
                  <a:srgbClr val="000000"/>
                </a:solidFill>
              </a:rPr>
              <a:t>torchvision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Modified the first and last layers of the CNN to account for the size of the input images and the number of class labels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Ran the training algorithm on 64x64 resized images for faster performance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Utilized a batch size of 100 and learning rate of 0.0001. Ran training for 20 epochs.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29"/>
    </mc:Choice>
    <mc:Fallback xmlns="">
      <p:transition spd="slow" advTm="44829"/>
    </mc:Fallback>
  </mc:AlternateContent>
  <p:extLst>
    <p:ext uri="{3A86A75C-4F4B-4683-9AE1-C65F6400EC91}">
      <p14:laserTraceLst xmlns:p14="http://schemas.microsoft.com/office/powerpoint/2010/main">
        <p14:tracePtLst>
          <p14:tracePt t="7041" x="2409825" y="4729163"/>
          <p14:tracePt t="7203" x="2997200" y="4986338"/>
          <p14:tracePt t="7207" x="2997200" y="4900613"/>
          <p14:tracePt t="7212" x="2997200" y="4816475"/>
          <p14:tracePt t="7214" x="2997200" y="4770438"/>
          <p14:tracePt t="7218" x="2984500" y="4730750"/>
          <p14:tracePt t="7222" x="2978150" y="4699000"/>
          <p14:tracePt t="7227" x="2971800" y="4672013"/>
          <p14:tracePt t="7230" x="2971800" y="4646613"/>
          <p14:tracePt t="7235" x="2965450" y="4619625"/>
          <p14:tracePt t="7238" x="2965450" y="4606925"/>
          <p14:tracePt t="7243" x="2965450" y="4587875"/>
          <p14:tracePt t="7248" x="2965450" y="4567238"/>
          <p14:tracePt t="7251" x="2959100" y="4554538"/>
          <p14:tracePt t="7259" x="2952750" y="4548188"/>
          <p14:tracePt t="7263" x="2952750" y="4541838"/>
          <p14:tracePt t="7342" x="2952750" y="4535488"/>
          <p14:tracePt t="7354" x="2952750" y="4521200"/>
          <p14:tracePt t="7362" x="2944813" y="4502150"/>
          <p14:tracePt t="7367" x="2938463" y="4495800"/>
          <p14:tracePt t="7369" x="2938463" y="4489450"/>
          <p14:tracePt t="7373" x="2938463" y="4483100"/>
          <p14:tracePt t="7376" x="2932113" y="4476750"/>
          <p14:tracePt t="7380" x="2932113" y="4468813"/>
          <p14:tracePt t="7385" x="2932113" y="4462463"/>
          <p14:tracePt t="7389" x="2932113" y="4449763"/>
          <p14:tracePt t="7392" x="2932113" y="4443413"/>
          <p14:tracePt t="7399" x="2932113" y="4430713"/>
          <p14:tracePt t="7402" x="2932113" y="4416425"/>
          <p14:tracePt t="7404" x="2925763" y="4403725"/>
          <p14:tracePt t="7408" x="2925763" y="4391025"/>
          <p14:tracePt t="7413" x="2919413" y="4378325"/>
          <p14:tracePt t="7416" x="2919413" y="4364038"/>
          <p14:tracePt t="7420" x="2919413" y="4351338"/>
          <p14:tracePt t="7424" x="2919413" y="4338638"/>
          <p14:tracePt t="7429" x="2919413" y="4332288"/>
          <p14:tracePt t="7432" x="2919413" y="4325938"/>
          <p14:tracePt t="7436" x="2919413" y="4319588"/>
          <p14:tracePt t="7440" x="2913063" y="4305300"/>
          <p14:tracePt t="7444" x="2913063" y="4298950"/>
          <p14:tracePt t="7451" x="2913063" y="4292600"/>
          <p14:tracePt t="7453" x="2913063" y="4286250"/>
          <p14:tracePt t="7456" x="2913063" y="4273550"/>
          <p14:tracePt t="7463" x="2913063" y="4267200"/>
          <p14:tracePt t="7473" x="2900363" y="4246563"/>
          <p14:tracePt t="7476" x="2900363" y="4233863"/>
          <p14:tracePt t="7480" x="2900363" y="4221163"/>
          <p14:tracePt t="7485" x="2900363" y="4208463"/>
          <p14:tracePt t="7489" x="2892425" y="4194175"/>
          <p14:tracePt t="7498" x="2892425" y="4187825"/>
          <p14:tracePt t="7501" x="2892425" y="4181475"/>
          <p14:tracePt t="7557" x="2892425" y="4175125"/>
          <p14:tracePt t="7560" x="2892425" y="4168775"/>
          <p14:tracePt t="7564" x="2892425" y="4162425"/>
          <p14:tracePt t="7568" x="2886075" y="4156075"/>
          <p14:tracePt t="7572" x="2886075" y="4148138"/>
          <p14:tracePt t="7576" x="2886075" y="4141788"/>
          <p14:tracePt t="7581" x="2879725" y="4141788"/>
          <p14:tracePt t="7585" x="2873375" y="4135438"/>
          <p14:tracePt t="7596" x="2873375" y="4129088"/>
          <p14:tracePt t="7615" x="2873375" y="4122738"/>
          <p14:tracePt t="7618" x="2873375" y="4116388"/>
          <p14:tracePt t="7625" x="2873375" y="4110038"/>
          <p14:tracePt t="7677" x="2867025" y="4110038"/>
          <p14:tracePt t="7800" x="2860675" y="4110038"/>
          <p14:tracePt t="7814" x="2860675" y="4122738"/>
          <p14:tracePt t="7824" x="2860675" y="4135438"/>
          <p14:tracePt t="7831" x="2860675" y="4156075"/>
          <p14:tracePt t="7833" x="2860675" y="4175125"/>
          <p14:tracePt t="7837" x="2860675" y="4181475"/>
          <p14:tracePt t="7840" x="2860675" y="4194175"/>
          <p14:tracePt t="7845" x="2860675" y="4208463"/>
          <p14:tracePt t="7850" x="2860675" y="4214813"/>
          <p14:tracePt t="7852" x="2867025" y="4227513"/>
          <p14:tracePt t="7856" x="2867025" y="4240213"/>
          <p14:tracePt t="7860" x="2867025" y="4246563"/>
          <p14:tracePt t="7864" x="2867025" y="4260850"/>
          <p14:tracePt t="7868" x="2867025" y="4267200"/>
          <p14:tracePt t="7872" x="2867025" y="4273550"/>
          <p14:tracePt t="7876" x="2873375" y="4286250"/>
          <p14:tracePt t="7885" x="2879725" y="4298950"/>
          <p14:tracePt t="7889" x="2879725" y="4305300"/>
          <p14:tracePt t="7892" x="2879725" y="4311650"/>
          <p14:tracePt t="7898" x="2879725" y="4319588"/>
          <p14:tracePt t="7900" x="2879725" y="4325938"/>
          <p14:tracePt t="7904" x="2879725" y="4332288"/>
          <p14:tracePt t="7908" x="2879725" y="4338638"/>
          <p14:tracePt t="7917" x="2879725" y="4344988"/>
          <p14:tracePt t="7920" x="2879725" y="4351338"/>
          <p14:tracePt t="7924" x="2879725" y="4357688"/>
          <p14:tracePt t="7930" x="2879725" y="4364038"/>
          <p14:tracePt t="7933" x="2879725" y="4371975"/>
          <p14:tracePt t="7936" x="2879725" y="4378325"/>
          <p14:tracePt t="7943" x="2879725" y="4384675"/>
          <p14:tracePt t="7953" x="2879725" y="4403725"/>
          <p14:tracePt t="7956" x="2879725" y="4410075"/>
          <p14:tracePt t="7960" x="2879725" y="4416425"/>
          <p14:tracePt t="7965" x="2879725" y="4424363"/>
          <p14:tracePt t="7968" x="2879725" y="4430713"/>
          <p14:tracePt t="7981" x="2879725" y="4437063"/>
          <p14:tracePt t="7985" x="2879725" y="4443413"/>
          <p14:tracePt t="7993" x="2879725" y="4449763"/>
          <p14:tracePt t="8001" x="2879725" y="4456113"/>
          <p14:tracePt t="41129" x="2867025" y="4456113"/>
          <p14:tracePt t="41133" x="2854325" y="4456113"/>
          <p14:tracePt t="41137" x="2827338" y="4456113"/>
          <p14:tracePt t="41140" x="2801938" y="4468813"/>
          <p14:tracePt t="41144" x="2781300" y="4483100"/>
          <p14:tracePt t="41148" x="2768600" y="4489450"/>
          <p14:tracePt t="41153" x="2762250" y="4495800"/>
          <p14:tracePt t="41157" x="2743200" y="4508500"/>
          <p14:tracePt t="41160" x="2722563" y="4514850"/>
          <p14:tracePt t="41164" x="2703513" y="4521200"/>
          <p14:tracePt t="41169" x="2690813" y="4521200"/>
          <p14:tracePt t="41173" x="2670175" y="4529138"/>
          <p14:tracePt t="41177" x="2657475" y="4535488"/>
          <p14:tracePt t="41180" x="2644775" y="4541838"/>
          <p14:tracePt t="41186" x="2638425" y="4548188"/>
          <p14:tracePt t="41190" x="2630488" y="4554538"/>
          <p14:tracePt t="41192" x="2624138" y="4554538"/>
          <p14:tracePt t="41229" x="2617788" y="4554538"/>
          <p14:tracePt t="41232" x="2617788" y="4560888"/>
          <p14:tracePt t="41236" x="2611438" y="4560888"/>
          <p14:tracePt t="41240" x="2611438" y="4567238"/>
          <p14:tracePt t="41681" x="2611438" y="4560888"/>
          <p14:tracePt t="41689" x="2611438" y="4554538"/>
          <p14:tracePt t="41693" x="2617788" y="4548188"/>
          <p14:tracePt t="41696" x="2617788" y="4541838"/>
          <p14:tracePt t="41700" x="2624138" y="4541838"/>
          <p14:tracePt t="41709" x="2630488" y="4535488"/>
          <p14:tracePt t="41712" x="2638425" y="4529138"/>
          <p14:tracePt t="41717" x="2644775" y="4529138"/>
          <p14:tracePt t="41723" x="2651125" y="4521200"/>
          <p14:tracePt t="41728" x="2657475" y="4502150"/>
          <p14:tracePt t="41732" x="2657475" y="4495800"/>
          <p14:tracePt t="41736" x="2663825" y="4489450"/>
          <p14:tracePt t="41740" x="2670175" y="4489450"/>
          <p14:tracePt t="41745" x="2670175" y="4483100"/>
          <p14:tracePt t="41757" x="2676525" y="4483100"/>
          <p14:tracePt t="41761" x="2676525" y="4476750"/>
          <p14:tracePt t="41765" x="2682875" y="4476750"/>
          <p14:tracePt t="41768" x="2682875" y="4468813"/>
          <p14:tracePt t="41772" x="2690813" y="4468813"/>
          <p14:tracePt t="41776" x="2690813" y="4462463"/>
          <p14:tracePt t="41780" x="2690813" y="4456113"/>
          <p14:tracePt t="41785" x="2690813" y="4449763"/>
          <p14:tracePt t="41795" x="2697163" y="4449763"/>
          <p14:tracePt t="41803" x="2697163" y="4437063"/>
          <p14:tracePt t="41811" x="2703513" y="4437063"/>
          <p14:tracePt t="41814" x="2703513" y="4430713"/>
          <p14:tracePt t="41821" x="2709863" y="4424363"/>
          <p14:tracePt t="41830" x="2716213" y="4416425"/>
          <p14:tracePt t="41832" x="2722563" y="4416425"/>
          <p14:tracePt t="41840" x="2728913" y="4410075"/>
          <p14:tracePt t="41845" x="2728913" y="4403725"/>
          <p14:tracePt t="41848" x="2735263" y="4403725"/>
          <p14:tracePt t="42565" x="2735263" y="4410075"/>
          <p14:tracePt t="42570" x="2728913" y="4424363"/>
          <p14:tracePt t="42573" x="2722563" y="4443413"/>
          <p14:tracePt t="42577" x="2709863" y="4462463"/>
          <p14:tracePt t="42580" x="2703513" y="4483100"/>
          <p14:tracePt t="42586" x="2682875" y="4495800"/>
          <p14:tracePt t="42589" x="2670175" y="4514850"/>
          <p14:tracePt t="42592" x="2644775" y="4535488"/>
          <p14:tracePt t="42596" x="2630488" y="4548188"/>
          <p14:tracePt t="42601" x="2611438" y="4567238"/>
          <p14:tracePt t="42606" x="2592388" y="4587875"/>
          <p14:tracePt t="42608" x="2579688" y="4600575"/>
          <p14:tracePt t="42612" x="2552700" y="4619625"/>
          <p14:tracePt t="42617" x="2533650" y="4632325"/>
          <p14:tracePt t="42621" x="2506663" y="4646613"/>
          <p14:tracePt t="42624" x="2493963" y="4659313"/>
          <p14:tracePt t="42628" x="2460625" y="4684713"/>
          <p14:tracePt t="42632" x="2441575" y="4705350"/>
          <p14:tracePt t="42638" x="2414588" y="4724400"/>
          <p14:tracePt t="42640" x="2324100" y="4757738"/>
          <p14:tracePt t="42644" x="2232025" y="4797425"/>
          <p14:tracePt t="42651" x="2133600" y="4822825"/>
          <p14:tracePt t="42662" x="1957388" y="4908550"/>
          <p14:tracePt t="42666" x="1917700" y="4927600"/>
          <p14:tracePt t="42670" x="1884363" y="4940300"/>
          <p14:tracePt t="42673" x="1852613" y="4967288"/>
          <p14:tracePt t="42676" x="1825625" y="4979988"/>
          <p14:tracePt t="42680" x="1800225" y="4999038"/>
          <p14:tracePt t="42686" x="1773238" y="5013325"/>
          <p14:tracePt t="42690" x="1747838" y="5026025"/>
          <p14:tracePt t="42692" x="1714500" y="5038725"/>
          <p14:tracePt t="42696" x="1689100" y="5051425"/>
          <p14:tracePt t="42702" x="1662113" y="5065713"/>
          <p14:tracePt t="42705" x="1643063" y="5078413"/>
          <p14:tracePt t="42708" x="1616075" y="5091113"/>
          <p14:tracePt t="42712" x="1603375" y="5103813"/>
          <p14:tracePt t="42719" x="1584325" y="5118100"/>
          <p14:tracePt t="42723" x="1563688" y="5130800"/>
          <p14:tracePt t="43745" x="1492250" y="4921250"/>
          <p14:tracePt t="43748" x="1590675" y="4764088"/>
          <p14:tracePt t="43752" x="1668463" y="4619625"/>
          <p14:tracePt t="43756" x="1766888" y="4443413"/>
          <p14:tracePt t="43760" x="1858963" y="4292600"/>
          <p14:tracePt t="43764" x="1957388" y="4135438"/>
          <p14:tracePt t="43769" x="2055813" y="3965575"/>
          <p14:tracePt t="43772" x="2146300" y="3808413"/>
          <p14:tracePt t="43777" x="2244725" y="3657600"/>
          <p14:tracePt t="43780" x="2355850" y="3500438"/>
          <p14:tracePt t="43785" x="2481263" y="3336925"/>
          <p14:tracePt t="43788" x="2605088" y="3154363"/>
          <p14:tracePt t="43792" x="2728913" y="2997200"/>
          <p14:tracePt t="43796" x="2840038" y="2840038"/>
          <p14:tracePt t="43803" x="2959100" y="2695575"/>
          <p14:tracePt t="43806" x="3063875" y="2559050"/>
          <p14:tracePt t="43808" x="3168650" y="2420938"/>
          <p14:tracePt t="43813" x="3279775" y="2297113"/>
          <p14:tracePt t="43817" x="3378200" y="2159000"/>
          <p14:tracePt t="43821" x="3495675" y="2035175"/>
          <p14:tracePt t="43824" x="3606800" y="1911350"/>
          <p14:tracePt t="43828" x="3705225" y="1792288"/>
          <p14:tracePt t="43832" x="3795713" y="1674813"/>
          <p14:tracePt t="43836" x="3914775" y="1550988"/>
          <p14:tracePt t="43840" x="4025900" y="1427163"/>
          <p14:tracePt t="43844" x="4149725" y="1301750"/>
          <p14:tracePt t="43852" x="4273550" y="1177925"/>
          <p14:tracePt t="43862" x="4587875" y="831850"/>
          <p14:tracePt t="43865" x="4679950" y="727075"/>
          <p14:tracePt t="43868" x="4765675" y="614363"/>
          <p14:tracePt t="43872" x="4843463" y="517525"/>
          <p14:tracePt t="43876" x="4922838" y="419100"/>
          <p14:tracePt t="43880" x="4975225" y="327025"/>
          <p14:tracePt t="43885" x="5027613" y="249238"/>
          <p14:tracePt t="43890" x="5086350" y="157163"/>
          <p14:tracePt t="43892" x="5118100" y="85725"/>
          <p14:tracePt t="43896" x="5164138" y="190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7650" y="128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1283"/>
              </a:lnSpc>
              <a:spcBef>
                <a:spcPts val="600"/>
              </a:spcBef>
              <a:spcAft>
                <a:spcPts val="90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CNN Results</a:t>
            </a:r>
            <a:endParaRPr/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EA531410-5B70-FA4A-CA3B-8FA37B1131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r="6338"/>
          <a:stretch/>
        </p:blipFill>
        <p:spPr bwMode="auto">
          <a:xfrm>
            <a:off x="5711668" y="828431"/>
            <a:ext cx="2764897" cy="1990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15BAD-5ECE-3916-C179-995B49013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3" t="3937" r="4878" b="3188"/>
          <a:stretch/>
        </p:blipFill>
        <p:spPr>
          <a:xfrm>
            <a:off x="5980899" y="2902416"/>
            <a:ext cx="2495666" cy="1944782"/>
          </a:xfrm>
          <a:prstGeom prst="rect">
            <a:avLst/>
          </a:prstGeom>
        </p:spPr>
      </p:pic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2F390C7C-F365-D331-C667-F27C6B824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313" y="1983585"/>
            <a:ext cx="4748171" cy="2600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Accuracy similar to KNN &amp; Logistic Regression. Balanced Accuracy is similar to KNN.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Other metrics except for FPR lower than KNN and Logistic Regression.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Imbalanced data could have resulted in better performance on the majority class but not so well on the minority class.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Further improved by transfer learning, data augmentation techniques, and hyperparameter tuning.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58"/>
    </mc:Choice>
    <mc:Fallback xmlns="">
      <p:transition spd="slow" advTm="82158"/>
    </mc:Fallback>
  </mc:AlternateContent>
  <p:extLst>
    <p:ext uri="{3A86A75C-4F4B-4683-9AE1-C65F6400EC91}">
      <p14:laserTraceLst xmlns:p14="http://schemas.microsoft.com/office/powerpoint/2010/main">
        <p14:tracePtLst>
          <p14:tracePt t="303" x="2443163" y="4700588"/>
          <p14:tracePt t="631" x="3227388" y="5091113"/>
          <p14:tracePt t="635" x="3233738" y="5072063"/>
          <p14:tracePt t="639" x="3259138" y="5045075"/>
          <p14:tracePt t="642" x="3265488" y="5026025"/>
          <p14:tracePt t="646" x="3292475" y="4999038"/>
          <p14:tracePt t="652" x="3305175" y="4979988"/>
          <p14:tracePt t="656" x="3332163" y="4953000"/>
          <p14:tracePt t="658" x="3357563" y="4894263"/>
          <p14:tracePt t="662" x="3390900" y="4822825"/>
          <p14:tracePt t="667" x="3422650" y="4745038"/>
          <p14:tracePt t="671" x="3449638" y="4665663"/>
          <p14:tracePt t="674" x="3475038" y="4625975"/>
          <p14:tracePt t="678" x="3489325" y="4587875"/>
          <p14:tracePt t="686" x="3502025" y="4554538"/>
          <p14:tracePt t="696" x="3533775" y="4476750"/>
          <p14:tracePt t="702" x="3548063" y="4437063"/>
          <p14:tracePt t="707" x="3554413" y="4424363"/>
          <p14:tracePt t="711" x="3560763" y="4416425"/>
          <p14:tracePt t="714" x="3560763" y="4403725"/>
          <p14:tracePt t="718" x="3567113" y="4391025"/>
          <p14:tracePt t="723" x="3567113" y="4384675"/>
          <p14:tracePt t="726" x="3567113" y="4371975"/>
          <p14:tracePt t="730" x="3567113" y="4364038"/>
          <p14:tracePt t="736" x="3573463" y="4344988"/>
          <p14:tracePt t="739" x="3573463" y="4332288"/>
          <p14:tracePt t="742" x="3579813" y="4319588"/>
          <p14:tracePt t="747" x="3579813" y="4305300"/>
          <p14:tracePt t="755" x="3579813" y="4279900"/>
          <p14:tracePt t="758" x="3579813" y="4260850"/>
          <p14:tracePt t="763" x="3579813" y="4246563"/>
          <p14:tracePt t="769" x="3579813" y="4233863"/>
          <p14:tracePt t="773" x="3579813" y="4214813"/>
          <p14:tracePt t="775" x="3579813" y="4200525"/>
          <p14:tracePt t="779" x="3579813" y="4187825"/>
          <p14:tracePt t="783" x="3579813" y="4175125"/>
          <p14:tracePt t="787" x="3579813" y="4162425"/>
          <p14:tracePt t="790" x="3579813" y="4148138"/>
          <p14:tracePt t="794" x="3579813" y="4129088"/>
          <p14:tracePt t="800" x="3579813" y="4122738"/>
          <p14:tracePt t="804" x="3579813" y="4110038"/>
          <p14:tracePt t="806" x="3579813" y="4089400"/>
          <p14:tracePt t="810" x="3579813" y="4076700"/>
          <p14:tracePt t="816" x="3579813" y="4057650"/>
          <p14:tracePt t="820" x="3579813" y="4037013"/>
          <p14:tracePt t="823" x="3579813" y="4024313"/>
          <p14:tracePt t="826" x="3579813" y="3998913"/>
          <p14:tracePt t="831" x="3579813" y="3978275"/>
          <p14:tracePt t="835" x="3579813" y="3959225"/>
          <p14:tracePt t="839" x="3579813" y="3940175"/>
          <p14:tracePt t="843" x="3579813" y="3913188"/>
          <p14:tracePt t="847" x="3579813" y="3894138"/>
          <p14:tracePt t="852" x="3579813" y="3873500"/>
          <p14:tracePt t="855" x="3579813" y="3854450"/>
          <p14:tracePt t="858" x="3579813" y="3827463"/>
          <p14:tracePt t="862" x="3586163" y="3802063"/>
          <p14:tracePt t="867" x="3586163" y="3789363"/>
          <p14:tracePt t="871" x="3594100" y="3762375"/>
          <p14:tracePt t="874" x="3594100" y="3743325"/>
          <p14:tracePt t="878" x="3594100" y="3730625"/>
          <p14:tracePt t="883" x="3594100" y="3709988"/>
          <p14:tracePt t="887" x="3594100" y="3697288"/>
          <p14:tracePt t="890" x="3594100" y="3690938"/>
          <p14:tracePt t="894" x="3600450" y="3684588"/>
          <p14:tracePt t="899" x="3600450" y="3678238"/>
          <p14:tracePt t="1334" x="3600450" y="3671888"/>
          <p14:tracePt t="1336" x="3613150" y="3663950"/>
          <p14:tracePt t="1343" x="3625850" y="3663950"/>
          <p14:tracePt t="1347" x="3632200" y="3663950"/>
          <p14:tracePt t="1351" x="3638550" y="3663950"/>
          <p14:tracePt t="1361" x="3646488" y="3663950"/>
          <p14:tracePt t="1403" x="3652838" y="3684588"/>
          <p14:tracePt t="1407" x="3652838" y="3703638"/>
          <p14:tracePt t="1410" x="3652838" y="3722688"/>
          <p14:tracePt t="1414" x="3659188" y="3749675"/>
          <p14:tracePt t="1420" x="3665538" y="3775075"/>
          <p14:tracePt t="1423" x="3678238" y="3795713"/>
          <p14:tracePt t="1426" x="3690938" y="3814763"/>
          <p14:tracePt t="1431" x="3705225" y="3827463"/>
          <p14:tracePt t="1435" x="3717925" y="3848100"/>
          <p14:tracePt t="1438" x="3730625" y="3867150"/>
          <p14:tracePt t="1442" x="3743325" y="3887788"/>
          <p14:tracePt t="1446" x="3763963" y="3900488"/>
          <p14:tracePt t="1452" x="3776663" y="3913188"/>
          <p14:tracePt t="1457" x="3795713" y="3925888"/>
          <p14:tracePt t="1458" x="3810000" y="3932238"/>
          <p14:tracePt t="1462" x="3822700" y="3940175"/>
          <p14:tracePt t="1467" x="3841750" y="3952875"/>
          <p14:tracePt t="1470" x="3848100" y="3959225"/>
          <p14:tracePt t="1474" x="3868738" y="3965575"/>
          <p14:tracePt t="1479" x="3894138" y="3978275"/>
          <p14:tracePt t="1483" x="3914775" y="3984625"/>
          <p14:tracePt t="1487" x="3927475" y="3992563"/>
          <p14:tracePt t="1490" x="3952875" y="3998913"/>
          <p14:tracePt t="1494" x="3973513" y="4005263"/>
          <p14:tracePt t="1498" x="3998913" y="4011613"/>
          <p14:tracePt t="1503" x="4019550" y="4017963"/>
          <p14:tracePt t="1507" x="4044950" y="4024313"/>
          <p14:tracePt t="1511" x="4064000" y="4024313"/>
          <p14:tracePt t="1517" x="4084638" y="4030663"/>
          <p14:tracePt t="1523" x="4130675" y="4037013"/>
          <p14:tracePt t="1526" x="4149725" y="4037013"/>
          <p14:tracePt t="1530" x="4168775" y="4043363"/>
          <p14:tracePt t="1535" x="4195763" y="4043363"/>
          <p14:tracePt t="1539" x="4208463" y="4051300"/>
          <p14:tracePt t="1542" x="4229100" y="4051300"/>
          <p14:tracePt t="1546" x="4235450" y="4057650"/>
          <p14:tracePt t="1551" x="4241800" y="4057650"/>
          <p14:tracePt t="1555" x="4248150" y="4057650"/>
          <p14:tracePt t="1563" x="4254500" y="4057650"/>
          <p14:tracePt t="1568" x="4260850" y="4057650"/>
          <p14:tracePt t="1574" x="4260850" y="4064000"/>
          <p14:tracePt t="1607" x="4267200" y="4064000"/>
          <p14:tracePt t="1611" x="4273550" y="4064000"/>
          <p14:tracePt t="1614" x="4281488" y="4064000"/>
          <p14:tracePt t="1619" x="4287838" y="4064000"/>
          <p14:tracePt t="1623" x="4294188" y="4064000"/>
          <p14:tracePt t="1631" x="4300538" y="4064000"/>
          <p14:tracePt t="1635" x="4306888" y="4064000"/>
          <p14:tracePt t="1644" x="4313238" y="4064000"/>
          <p14:tracePt t="1652" x="4319588" y="4064000"/>
          <p14:tracePt t="2131" x="4325938" y="4076700"/>
          <p14:tracePt t="2135" x="4333875" y="4083050"/>
          <p14:tracePt t="2138" x="4346575" y="4095750"/>
          <p14:tracePt t="2144" x="4352925" y="4103688"/>
          <p14:tracePt t="2146" x="4359275" y="4110038"/>
          <p14:tracePt t="2151" x="4371975" y="4116388"/>
          <p14:tracePt t="2155" x="4384675" y="4129088"/>
          <p14:tracePt t="2158" x="4392613" y="4141788"/>
          <p14:tracePt t="2163" x="4392613" y="4148138"/>
          <p14:tracePt t="2167" x="4398963" y="4148138"/>
          <p14:tracePt t="2171" x="4405313" y="4148138"/>
          <p14:tracePt t="2174" x="4405313" y="4156075"/>
          <p14:tracePt t="2179" x="4411663" y="4162425"/>
          <p14:tracePt t="2192" x="4411663" y="4168775"/>
          <p14:tracePt t="2200" x="4418013" y="4168775"/>
          <p14:tracePt t="2203" x="4424363" y="4168775"/>
          <p14:tracePt t="2214" x="4430713" y="4168775"/>
          <p14:tracePt t="2222" x="4451350" y="4168775"/>
          <p14:tracePt t="2226" x="4483100" y="4181475"/>
          <p14:tracePt t="2230" x="4489450" y="4187825"/>
          <p14:tracePt t="2235" x="4503738" y="4187825"/>
          <p14:tracePt t="2239" x="4516438" y="4194175"/>
          <p14:tracePt t="2243" x="4522788" y="4194175"/>
          <p14:tracePt t="2247" x="4535488" y="4194175"/>
          <p14:tracePt t="2252" x="4549775" y="4194175"/>
          <p14:tracePt t="2255" x="4556125" y="4194175"/>
          <p14:tracePt t="2258" x="4568825" y="4194175"/>
          <p14:tracePt t="2263" x="4575175" y="4194175"/>
          <p14:tracePt t="2267" x="4581525" y="4194175"/>
          <p14:tracePt t="2270" x="4587875" y="4194175"/>
          <p14:tracePt t="2274" x="4594225" y="4194175"/>
          <p14:tracePt t="2291" x="4614863" y="4194175"/>
          <p14:tracePt t="2394" x="4621213" y="4194175"/>
          <p14:tracePt t="2399" x="4627563" y="4194175"/>
          <p14:tracePt t="2403" x="4627563" y="4187825"/>
          <p14:tracePt t="2407" x="4640263" y="4187825"/>
          <p14:tracePt t="2410" x="4654550" y="4187825"/>
          <p14:tracePt t="2415" x="4660900" y="4187825"/>
          <p14:tracePt t="2419" x="4679950" y="4187825"/>
          <p14:tracePt t="2423" x="4692650" y="4187825"/>
          <p14:tracePt t="2426" x="4719638" y="4181475"/>
          <p14:tracePt t="2430" x="4738688" y="4175125"/>
          <p14:tracePt t="2435" x="4765675" y="4162425"/>
          <p14:tracePt t="2439" x="4784725" y="4148138"/>
          <p14:tracePt t="2442" x="4810125" y="4141788"/>
          <p14:tracePt t="2447" x="4824413" y="4141788"/>
          <p14:tracePt t="2451" x="4837113" y="4141788"/>
          <p14:tracePt t="2455" x="4849813" y="4141788"/>
          <p14:tracePt t="2775" x="4856163" y="4135438"/>
          <p14:tracePt t="2778" x="4862513" y="4135438"/>
          <p14:tracePt t="2787" x="4870450" y="4129088"/>
          <p14:tracePt t="2795" x="4876800" y="4129088"/>
          <p14:tracePt t="2804" x="4883150" y="4129088"/>
          <p14:tracePt t="2867" x="4889500" y="4129088"/>
          <p14:tracePt t="2875" x="4889500" y="4135438"/>
          <p14:tracePt t="2959" x="4889500" y="4141788"/>
          <p14:tracePt t="3959" x="4889500" y="4135438"/>
          <p14:tracePt t="3963" x="4889500" y="4129088"/>
          <p14:tracePt t="3967" x="4902200" y="4103688"/>
          <p14:tracePt t="3973" x="4922838" y="4070350"/>
          <p14:tracePt t="3975" x="4929188" y="4057650"/>
          <p14:tracePt t="3979" x="4941888" y="4030663"/>
          <p14:tracePt t="3984" x="4948238" y="4017963"/>
          <p14:tracePt t="3989" x="4948238" y="3998913"/>
          <p14:tracePt t="3992" x="4954588" y="3978275"/>
          <p14:tracePt t="3994" x="4954588" y="3965575"/>
          <p14:tracePt t="3999" x="4960938" y="3946525"/>
          <p14:tracePt t="4003" x="4960938" y="3925888"/>
          <p14:tracePt t="4007" x="4967288" y="3913188"/>
          <p14:tracePt t="4011" x="4967288" y="3900488"/>
          <p14:tracePt t="4014" x="4967288" y="3879850"/>
          <p14:tracePt t="4020" x="4967288" y="3867150"/>
          <p14:tracePt t="4022" x="4975225" y="3854450"/>
          <p14:tracePt t="4026" x="4975225" y="3841750"/>
          <p14:tracePt t="4032" x="4981575" y="3835400"/>
          <p14:tracePt t="4036" x="4987925" y="3821113"/>
          <p14:tracePt t="4039" x="4987925" y="3802063"/>
          <p14:tracePt t="4042" x="4994275" y="3783013"/>
          <p14:tracePt t="4046" x="5000625" y="3768725"/>
          <p14:tracePt t="4051" x="5000625" y="3749675"/>
          <p14:tracePt t="4055" x="5000625" y="3730625"/>
          <p14:tracePt t="4058" x="5006975" y="3709988"/>
          <p14:tracePt t="4063" x="5006975" y="3690938"/>
          <p14:tracePt t="4067" x="5013325" y="3671888"/>
          <p14:tracePt t="4070" x="5013325" y="3651250"/>
          <p14:tracePt t="4074" x="5019675" y="3632200"/>
          <p14:tracePt t="4079" x="5027613" y="3611563"/>
          <p14:tracePt t="4083" x="5040313" y="3586163"/>
          <p14:tracePt t="4086" x="5046663" y="3567113"/>
          <p14:tracePt t="4090" x="5059363" y="3540125"/>
          <p14:tracePt t="4095" x="5072063" y="3521075"/>
          <p14:tracePt t="4099" x="5099050" y="3462338"/>
          <p14:tracePt t="4103" x="5138738" y="3382963"/>
          <p14:tracePt t="4106" x="5170488" y="3290888"/>
          <p14:tracePt t="4110" x="5203825" y="3200400"/>
          <p14:tracePt t="4115" x="5222875" y="3135313"/>
          <p14:tracePt t="4119" x="5243513" y="3074988"/>
          <p14:tracePt t="4122" x="5249863" y="3009900"/>
          <p14:tracePt t="4126" x="5268913" y="2951163"/>
          <p14:tracePt t="4130" x="5275263" y="2898775"/>
          <p14:tracePt t="4135" x="5281613" y="2859088"/>
          <p14:tracePt t="4139" x="5287963" y="2827338"/>
          <p14:tracePt t="4143" x="5287963" y="2787650"/>
          <p14:tracePt t="4146" x="5295900" y="2774950"/>
          <p14:tracePt t="4150" x="5295900" y="2754313"/>
          <p14:tracePt t="4154" x="5295900" y="2741613"/>
          <p14:tracePt t="4158" x="5302250" y="2735263"/>
          <p14:tracePt t="4163" x="5302250" y="2722563"/>
          <p14:tracePt t="4168" x="5308600" y="2716213"/>
          <p14:tracePt t="4200" x="5308600" y="2709863"/>
          <p14:tracePt t="4204" x="5314950" y="2701925"/>
          <p14:tracePt t="4206" x="5327650" y="2701925"/>
          <p14:tracePt t="4216" x="5334000" y="2695575"/>
          <p14:tracePt t="4220" x="5348288" y="2689225"/>
          <p14:tracePt t="4222" x="5348288" y="2682875"/>
          <p14:tracePt t="4227" x="5360988" y="2676525"/>
          <p14:tracePt t="4230" x="5380038" y="2657475"/>
          <p14:tracePt t="4237" x="5392738" y="2643188"/>
          <p14:tracePt t="4239" x="5407025" y="2624138"/>
          <p14:tracePt t="4242" x="5419725" y="2597150"/>
          <p14:tracePt t="4246" x="5438775" y="2578100"/>
          <p14:tracePt t="4251" x="5465763" y="2552700"/>
          <p14:tracePt t="4254" x="5472113" y="2532063"/>
          <p14:tracePt t="4258" x="5497513" y="2506663"/>
          <p14:tracePt t="4263" x="5505450" y="2486025"/>
          <p14:tracePt t="4270" x="5537200" y="2454275"/>
          <p14:tracePt t="4274" x="5549900" y="2441575"/>
          <p14:tracePt t="4278" x="5557838" y="2427288"/>
          <p14:tracePt t="4285" x="5570538" y="2414588"/>
          <p14:tracePt t="4291" x="5576888" y="2408238"/>
          <p14:tracePt t="4294" x="5583238" y="2401888"/>
          <p14:tracePt t="4301" x="5583238" y="2395538"/>
          <p14:tracePt t="4304" x="5595938" y="2389188"/>
          <p14:tracePt t="4308" x="5610225" y="2381250"/>
          <p14:tracePt t="4310" x="5629275" y="2368550"/>
          <p14:tracePt t="4314" x="5641975" y="2355850"/>
          <p14:tracePt t="4319" x="5654675" y="2349500"/>
          <p14:tracePt t="4323" x="5675313" y="2336800"/>
          <p14:tracePt t="4326" x="5681663" y="2328863"/>
          <p14:tracePt t="4330" x="5688013" y="2316163"/>
          <p14:tracePt t="4335" x="5694363" y="2303463"/>
          <p14:tracePt t="4338" x="5700713" y="2297113"/>
          <p14:tracePt t="4342" x="5713413" y="2278063"/>
          <p14:tracePt t="4347" x="5721350" y="2263775"/>
          <p14:tracePt t="4350" x="5734050" y="2244725"/>
          <p14:tracePt t="4354" x="5746750" y="2225675"/>
          <p14:tracePt t="4358" x="5759450" y="2211388"/>
          <p14:tracePt t="4362" x="5773738" y="2185988"/>
          <p14:tracePt t="4367" x="5780088" y="2165350"/>
          <p14:tracePt t="4371" x="5786438" y="2146300"/>
          <p14:tracePt t="4375" x="5799138" y="2127250"/>
          <p14:tracePt t="4379" x="5805488" y="2112963"/>
          <p14:tracePt t="4385" x="5818188" y="2093913"/>
          <p14:tracePt t="4388" x="5826125" y="2081213"/>
          <p14:tracePt t="4390" x="5832475" y="2074863"/>
          <p14:tracePt t="4394" x="5832475" y="2068513"/>
          <p14:tracePt t="4400" x="5838825" y="2068513"/>
          <p14:tracePt t="4402" x="5838825" y="2060575"/>
          <p14:tracePt t="4406" x="5845175" y="2060575"/>
          <p14:tracePt t="4901" x="5845175" y="2054225"/>
          <p14:tracePt t="4911" x="5838825" y="2054225"/>
          <p14:tracePt t="4919" x="5832475" y="2054225"/>
          <p14:tracePt t="4923" x="5826125" y="2054225"/>
          <p14:tracePt t="5087" x="5818188" y="2054225"/>
          <p14:tracePt t="5112" x="5818188" y="2060575"/>
          <p14:tracePt t="5179" x="5818188" y="2068513"/>
          <p14:tracePt t="5184" x="5818188" y="2074863"/>
          <p14:tracePt t="5188" x="5818188" y="2081213"/>
          <p14:tracePt t="5195" x="5818188" y="2087563"/>
          <p14:tracePt t="5200" x="5818188" y="2093913"/>
          <p14:tracePt t="5207" x="5818188" y="2100263"/>
          <p14:tracePt t="5210" x="5818188" y="2106613"/>
          <p14:tracePt t="5225" x="5818188" y="2112963"/>
          <p14:tracePt t="5291" x="5826125" y="2112963"/>
          <p14:tracePt t="5296" x="5832475" y="2112963"/>
          <p14:tracePt t="5299" x="5845175" y="2112963"/>
          <p14:tracePt t="5303" x="5857875" y="2112963"/>
          <p14:tracePt t="5307" x="5864225" y="2112963"/>
          <p14:tracePt t="5310" x="5878513" y="2112963"/>
          <p14:tracePt t="5315" x="5884863" y="2112963"/>
          <p14:tracePt t="5320" x="5897563" y="2112963"/>
          <p14:tracePt t="5323" x="5910263" y="2112963"/>
          <p14:tracePt t="5327" x="5916613" y="2112963"/>
          <p14:tracePt t="5330" x="5930900" y="2112963"/>
          <p14:tracePt t="5335" x="5943600" y="2112963"/>
          <p14:tracePt t="5338" x="5949950" y="2112963"/>
          <p14:tracePt t="5342" x="5962650" y="2112963"/>
          <p14:tracePt t="5347" x="5969000" y="2112963"/>
          <p14:tracePt t="5351" x="5983288" y="2112963"/>
          <p14:tracePt t="5355" x="5989638" y="2112963"/>
          <p14:tracePt t="5358" x="6002338" y="2112963"/>
          <p14:tracePt t="5362" x="6015038" y="2112963"/>
          <p14:tracePt t="5367" x="6021388" y="2112963"/>
          <p14:tracePt t="5371" x="6027738" y="2106613"/>
          <p14:tracePt t="5375" x="6042025" y="2100263"/>
          <p14:tracePt t="5379" x="6042025" y="2093913"/>
          <p14:tracePt t="5384" x="6048375" y="2093913"/>
          <p14:tracePt t="5387" x="6061075" y="2093913"/>
          <p14:tracePt t="5391" x="6073775" y="2081213"/>
          <p14:tracePt t="5394" x="6073775" y="2074863"/>
          <p14:tracePt t="5400" x="6088063" y="2068513"/>
          <p14:tracePt t="5403" x="6100763" y="2060575"/>
          <p14:tracePt t="5406" x="6107113" y="2054225"/>
          <p14:tracePt t="5410" x="6119813" y="2041525"/>
          <p14:tracePt t="5416" x="6138863" y="2028825"/>
          <p14:tracePt t="5419" x="6153150" y="2016125"/>
          <p14:tracePt t="5422" x="6165850" y="2008188"/>
          <p14:tracePt t="5426" x="6178550" y="2001838"/>
          <p14:tracePt t="5430" x="6191250" y="1989138"/>
          <p14:tracePt t="5435" x="6205538" y="1976438"/>
          <p14:tracePt t="5439" x="6218238" y="1963738"/>
          <p14:tracePt t="5442" x="6230938" y="1949450"/>
          <p14:tracePt t="5446" x="6243638" y="1949450"/>
          <p14:tracePt t="5451" x="6257925" y="1936750"/>
          <p14:tracePt t="5455" x="6270625" y="1924050"/>
          <p14:tracePt t="5458" x="6276975" y="1917700"/>
          <p14:tracePt t="5462" x="6289675" y="1905000"/>
          <p14:tracePt t="5467" x="6303963" y="1897063"/>
          <p14:tracePt t="5472" x="6316663" y="1884363"/>
          <p14:tracePt t="5474" x="6323013" y="1871663"/>
          <p14:tracePt t="5478" x="6329363" y="1858963"/>
          <p14:tracePt t="5484" x="6342063" y="1852613"/>
          <p14:tracePt t="5488" x="6348413" y="1844675"/>
          <p14:tracePt t="5490" x="6356350" y="1831975"/>
          <p14:tracePt t="5494" x="6362700" y="1819275"/>
          <p14:tracePt t="5501" x="6369050" y="1812925"/>
          <p14:tracePt t="5504" x="6375400" y="1800225"/>
          <p14:tracePt t="5506" x="6381750" y="1785938"/>
          <p14:tracePt t="5515" x="6388100" y="1779588"/>
          <p14:tracePt t="5520" x="6388100" y="1766888"/>
          <p14:tracePt t="5526" x="6388100" y="1760538"/>
          <p14:tracePt t="5531" x="6394450" y="1754188"/>
          <p14:tracePt t="5535" x="6400800" y="1754188"/>
          <p14:tracePt t="5561" x="6400800" y="1747838"/>
          <p14:tracePt t="5568" x="6400800" y="1739900"/>
          <p14:tracePt t="6139" x="6400800" y="1733550"/>
          <p14:tracePt t="6207" x="6400800" y="1739900"/>
          <p14:tracePt t="6211" x="6400800" y="1747838"/>
          <p14:tracePt t="6220" x="6400800" y="1760538"/>
          <p14:tracePt t="6222" x="6400800" y="1766888"/>
          <p14:tracePt t="6226" x="6400800" y="1779588"/>
          <p14:tracePt t="6230" x="6400800" y="1785938"/>
          <p14:tracePt t="6235" x="6400800" y="1792288"/>
          <p14:tracePt t="6238" x="6400800" y="1800225"/>
          <p14:tracePt t="6243" x="6400800" y="1806575"/>
          <p14:tracePt t="6255" x="6400800" y="1812925"/>
          <p14:tracePt t="6258" x="6400800" y="1819275"/>
          <p14:tracePt t="6267" x="6400800" y="1825625"/>
          <p14:tracePt t="6293" x="6400800" y="1831975"/>
          <p14:tracePt t="6302" x="6400800" y="1838325"/>
          <p14:tracePt t="6307" x="6400800" y="1844675"/>
          <p14:tracePt t="6310" x="6400800" y="1852613"/>
          <p14:tracePt t="6344" x="6400800" y="1858963"/>
          <p14:tracePt t="6346" x="6400800" y="1865313"/>
          <p14:tracePt t="6351" x="6400800" y="1871663"/>
          <p14:tracePt t="6375" x="6394450" y="1871663"/>
          <p14:tracePt t="6432" x="6388100" y="1871663"/>
          <p14:tracePt t="6527" x="6381750" y="1871663"/>
          <p14:tracePt t="6534" x="6375400" y="1871663"/>
          <p14:tracePt t="6542" x="6369050" y="1871663"/>
          <p14:tracePt t="6547" x="6356350" y="1871663"/>
          <p14:tracePt t="6558" x="6348413" y="1865313"/>
          <p14:tracePt t="6569" x="6342063" y="1858963"/>
          <p14:tracePt t="6596" x="6335713" y="1858963"/>
          <p14:tracePt t="6604" x="6329363" y="1858963"/>
          <p14:tracePt t="6671" x="6323013" y="1858963"/>
          <p14:tracePt t="6743" x="6316663" y="1858963"/>
          <p14:tracePt t="6751" x="6310313" y="1858963"/>
          <p14:tracePt t="6761" x="6303963" y="1858963"/>
          <p14:tracePt t="6768" x="6289675" y="1858963"/>
          <p14:tracePt t="6779" x="6283325" y="1858963"/>
          <p14:tracePt t="7687" x="6296025" y="1858963"/>
          <p14:tracePt t="7691" x="6303963" y="1858963"/>
          <p14:tracePt t="7704" x="6303963" y="1865313"/>
          <p14:tracePt t="7711" x="6310313" y="1871663"/>
          <p14:tracePt t="7718" x="6316663" y="1871663"/>
          <p14:tracePt t="7723" x="6323013" y="1871663"/>
          <p14:tracePt t="7827" x="6329363" y="1871663"/>
          <p14:tracePt t="7832" x="6335713" y="1871663"/>
          <p14:tracePt t="7834" x="6335713" y="1878013"/>
          <p14:tracePt t="7838" x="6342063" y="1884363"/>
          <p14:tracePt t="7842" x="6356350" y="1890713"/>
          <p14:tracePt t="7848" x="6362700" y="1890713"/>
          <p14:tracePt t="7851" x="6369050" y="1905000"/>
          <p14:tracePt t="7854" x="6381750" y="1911350"/>
          <p14:tracePt t="7859" x="6388100" y="1917700"/>
          <p14:tracePt t="7867" x="6394450" y="1924050"/>
          <p14:tracePt t="7870" x="6408738" y="1936750"/>
          <p14:tracePt t="7880" x="6421438" y="1943100"/>
          <p14:tracePt t="7883" x="6427788" y="1949450"/>
          <p14:tracePt t="7886" x="6434138" y="1957388"/>
          <p14:tracePt t="7890" x="6446838" y="1963738"/>
          <p14:tracePt t="7895" x="6453188" y="1963738"/>
          <p14:tracePt t="7903" x="6461125" y="1963738"/>
          <p14:tracePt t="7907" x="6467475" y="1963738"/>
          <p14:tracePt t="7915" x="6467475" y="1970088"/>
          <p14:tracePt t="7963" x="6467475" y="1976438"/>
          <p14:tracePt t="7971" x="6473825" y="1982788"/>
          <p14:tracePt t="7974" x="6480175" y="1989138"/>
          <p14:tracePt t="7978" x="6486525" y="1989138"/>
          <p14:tracePt t="7988" x="6499225" y="2008188"/>
          <p14:tracePt t="7990" x="6505575" y="2016125"/>
          <p14:tracePt t="7994" x="6513513" y="2016125"/>
          <p14:tracePt t="8000" x="6519863" y="2016125"/>
          <p14:tracePt t="8004" x="6526213" y="2022475"/>
          <p14:tracePt t="8006" x="6526213" y="2028825"/>
          <p14:tracePt t="8010" x="6538913" y="2035175"/>
          <p14:tracePt t="8017" x="6545263" y="2035175"/>
          <p14:tracePt t="8027" x="6551613" y="2041525"/>
          <p14:tracePt t="8031" x="6557963" y="2041525"/>
          <p14:tracePt t="8039" x="6564313" y="2041525"/>
          <p14:tracePt t="8043" x="6572250" y="2041525"/>
          <p14:tracePt t="8046" x="6578600" y="2047875"/>
          <p14:tracePt t="8055" x="6584950" y="2047875"/>
          <p14:tracePt t="8059" x="6591300" y="2047875"/>
          <p14:tracePt t="8067" x="6597650" y="2047875"/>
          <p14:tracePt t="8071" x="6604000" y="2054225"/>
          <p14:tracePt t="8075" x="6610350" y="2054225"/>
          <p14:tracePt t="8079" x="6610350" y="2060575"/>
          <p14:tracePt t="8082" x="6616700" y="2060575"/>
          <p14:tracePt t="8086" x="6624638" y="2060575"/>
          <p14:tracePt t="8090" x="6630988" y="2060575"/>
          <p14:tracePt t="8095" x="6637338" y="2060575"/>
          <p14:tracePt t="8096" x="6643688" y="2060575"/>
          <p14:tracePt t="8105" x="6650038" y="2060575"/>
          <p14:tracePt t="8117" x="6662738" y="2068513"/>
          <p14:tracePt t="8125" x="6677025" y="2068513"/>
          <p14:tracePt t="8130" x="6689725" y="2068513"/>
          <p14:tracePt t="8135" x="6702425" y="2068513"/>
          <p14:tracePt t="8137" x="6708775" y="2074863"/>
          <p14:tracePt t="8140" x="6721475" y="2074863"/>
          <p14:tracePt t="8144" x="6742113" y="2081213"/>
          <p14:tracePt t="8150" x="6748463" y="2081213"/>
          <p14:tracePt t="8154" x="6761163" y="2081213"/>
          <p14:tracePt t="8156" x="6767513" y="2081213"/>
          <p14:tracePt t="8161" x="6781800" y="2087563"/>
          <p14:tracePt t="8166" x="6788150" y="2087563"/>
          <p14:tracePt t="8169" x="6794500" y="2093913"/>
          <p14:tracePt t="8172" x="6807200" y="2093913"/>
          <p14:tracePt t="8177" x="6819900" y="2093913"/>
          <p14:tracePt t="8181" x="6826250" y="2100263"/>
          <p14:tracePt t="8185" x="6834188" y="2100263"/>
          <p14:tracePt t="8188" x="6840538" y="2106613"/>
          <p14:tracePt t="8203" x="6859588" y="2112963"/>
          <p14:tracePt t="8210" x="6872288" y="2112963"/>
          <p14:tracePt t="8216" x="6886575" y="2127250"/>
          <p14:tracePt t="8220" x="6892925" y="2127250"/>
          <p14:tracePt t="8224" x="6905625" y="2133600"/>
          <p14:tracePt t="8234" x="6911975" y="2133600"/>
          <p14:tracePt t="8237" x="6918325" y="2133600"/>
          <p14:tracePt t="8245" x="6918325" y="2139950"/>
          <p14:tracePt t="8257" x="6924675" y="2146300"/>
          <p14:tracePt t="8270" x="6931025" y="2152650"/>
          <p14:tracePt t="8296" x="6938963" y="2152650"/>
          <p14:tracePt t="8317" x="6945313" y="2152650"/>
          <p14:tracePt t="8321" x="6951663" y="2152650"/>
          <p14:tracePt t="8332" x="6958013" y="2152650"/>
          <p14:tracePt t="8341" x="6983413" y="2152650"/>
          <p14:tracePt t="8345" x="6997700" y="2152650"/>
          <p14:tracePt t="8351" x="7004050" y="2159000"/>
          <p14:tracePt t="8353" x="7010400" y="2165350"/>
          <p14:tracePt t="8356" x="7023100" y="2165350"/>
          <p14:tracePt t="8360" x="7029450" y="2173288"/>
          <p14:tracePt t="8365" x="7042150" y="2179638"/>
          <p14:tracePt t="8369" x="7062788" y="2179638"/>
          <p14:tracePt t="8377" x="7075488" y="2179638"/>
          <p14:tracePt t="8381" x="7081838" y="2179638"/>
          <p14:tracePt t="8384" x="7088188" y="2185988"/>
          <p14:tracePt t="8388" x="7102475" y="2185988"/>
          <p14:tracePt t="8393" x="7102475" y="2192338"/>
          <p14:tracePt t="8396" x="7115175" y="2192338"/>
          <p14:tracePt t="8401" x="7121525" y="2198688"/>
          <p14:tracePt t="8409" x="7134225" y="2198688"/>
          <p14:tracePt t="8412" x="7140575" y="2198688"/>
          <p14:tracePt t="8421" x="7154863" y="2198688"/>
          <p14:tracePt t="8426" x="7161213" y="2205038"/>
          <p14:tracePt t="8432" x="7167563" y="2211388"/>
          <p14:tracePt t="8436" x="7173913" y="2211388"/>
          <p14:tracePt t="8440" x="7180263" y="2211388"/>
          <p14:tracePt t="8444" x="7186613" y="2217738"/>
          <p14:tracePt t="8449" x="7192963" y="2217738"/>
          <p14:tracePt t="8456" x="7199313" y="2217738"/>
          <p14:tracePt t="8460" x="7207250" y="2217738"/>
          <p14:tracePt t="8473" x="7213600" y="2225675"/>
          <p14:tracePt t="8482" x="7219950" y="2232025"/>
          <p14:tracePt t="8502" x="7226300" y="2232025"/>
          <p14:tracePt t="8517" x="7232650" y="2232025"/>
          <p14:tracePt t="8521" x="7239000" y="2232025"/>
          <p14:tracePt t="8525" x="7245350" y="2232025"/>
          <p14:tracePt t="8528" x="7251700" y="2232025"/>
          <p14:tracePt t="8532" x="7259638" y="2232025"/>
          <p14:tracePt t="8536" x="7265988" y="2232025"/>
          <p14:tracePt t="8540" x="7272338" y="2238375"/>
          <p14:tracePt t="8544" x="7278688" y="2244725"/>
          <p14:tracePt t="8551" x="7285038" y="2244725"/>
          <p14:tracePt t="8553" x="7297738" y="2251075"/>
          <p14:tracePt t="8556" x="7312025" y="2251075"/>
          <p14:tracePt t="8560" x="7318375" y="2257425"/>
          <p14:tracePt t="8568" x="7324725" y="2263775"/>
          <p14:tracePt t="8570" x="7331075" y="2270125"/>
          <p14:tracePt t="8572" x="7343775" y="2270125"/>
          <p14:tracePt t="8576" x="7356475" y="2278063"/>
          <p14:tracePt t="8580" x="7364413" y="2278063"/>
          <p14:tracePt t="8588" x="7389813" y="2284413"/>
          <p14:tracePt t="8593" x="7396163" y="2284413"/>
          <p14:tracePt t="8596" x="7408863" y="2284413"/>
          <p14:tracePt t="8602" x="7415213" y="2290763"/>
          <p14:tracePt t="8604" x="7423150" y="2297113"/>
          <p14:tracePt t="8608" x="7429500" y="2297113"/>
          <p14:tracePt t="8614" x="7442200" y="2303463"/>
          <p14:tracePt t="8621" x="7448550" y="2303463"/>
          <p14:tracePt t="8625" x="7454900" y="2303463"/>
          <p14:tracePt t="8634" x="7461250" y="2303463"/>
          <p14:tracePt t="8636" x="7467600" y="2303463"/>
          <p14:tracePt t="8645" x="7475538" y="2309813"/>
          <p14:tracePt t="8689" x="7481888" y="2309813"/>
          <p14:tracePt t="8692" x="7488238" y="2309813"/>
          <p14:tracePt t="8702" x="7494588" y="2309813"/>
          <p14:tracePt t="8705" x="7500938" y="2309813"/>
          <p14:tracePt t="8708" x="7507288" y="2309813"/>
          <p14:tracePt t="8717" x="7519988" y="2309813"/>
          <p14:tracePt t="8720" x="7527925" y="2309813"/>
          <p14:tracePt t="8724" x="7534275" y="2309813"/>
          <p14:tracePt t="8729" x="7546975" y="2309813"/>
          <p14:tracePt t="8733" x="7553325" y="2309813"/>
          <p14:tracePt t="8736" x="7559675" y="2309813"/>
          <p14:tracePt t="8740" x="7566025" y="2309813"/>
          <p14:tracePt t="8745" x="7572375" y="2309813"/>
          <p14:tracePt t="8749" x="7586663" y="2309813"/>
          <p14:tracePt t="8757" x="7599363" y="2309813"/>
          <p14:tracePt t="8760" x="7605713" y="2309813"/>
          <p14:tracePt t="8770" x="7618413" y="2309813"/>
          <p14:tracePt t="8782" x="7624763" y="2309813"/>
          <p14:tracePt t="8790" x="7632700" y="2309813"/>
          <p14:tracePt t="8793" x="7639050" y="2316163"/>
          <p14:tracePt t="8801" x="7639050" y="2322513"/>
          <p14:tracePt t="8817" x="7645400" y="2322513"/>
          <p14:tracePt t="8825" x="7651750" y="2322513"/>
          <p14:tracePt t="8832" x="7658100" y="2322513"/>
          <p14:tracePt t="8841" x="7664450" y="2322513"/>
          <p14:tracePt t="8845" x="7670800" y="2322513"/>
          <p14:tracePt t="8861" x="7677150" y="2322513"/>
          <p14:tracePt t="8869" x="7685088" y="2322513"/>
          <p14:tracePt t="8883" x="7691438" y="2322513"/>
          <p14:tracePt t="8888" x="7697788" y="2322513"/>
          <p14:tracePt t="8910" x="7704138" y="2328863"/>
          <p14:tracePt t="8929" x="7716838" y="2328863"/>
          <p14:tracePt t="8933" x="7723188" y="2328863"/>
          <p14:tracePt t="8940" x="7737475" y="2328863"/>
          <p14:tracePt t="8951" x="7756525" y="2328863"/>
          <p14:tracePt t="8953" x="7762875" y="2328863"/>
          <p14:tracePt t="8956" x="7769225" y="2328863"/>
          <p14:tracePt t="8960" x="7775575" y="2328863"/>
          <p14:tracePt t="8966" x="7781925" y="2336800"/>
          <p14:tracePt t="8969" x="7789863" y="2336800"/>
          <p14:tracePt t="8972" x="7802563" y="2343150"/>
          <p14:tracePt t="8981" x="7808913" y="2343150"/>
          <p14:tracePt t="8987" x="7815263" y="2343150"/>
          <p14:tracePt t="8995" x="7821613" y="2343150"/>
          <p14:tracePt t="9006" x="7827963" y="2343150"/>
          <p14:tracePt t="9233" x="7834313" y="2343150"/>
          <p14:tracePt t="9241" x="7840663" y="2343150"/>
          <p14:tracePt t="9244" x="7848600" y="2343150"/>
          <p14:tracePt t="9249" x="7854950" y="2343150"/>
          <p14:tracePt t="9252" x="7867650" y="2343150"/>
          <p14:tracePt t="9256" x="7880350" y="2343150"/>
          <p14:tracePt t="9261" x="7886700" y="2343150"/>
          <p14:tracePt t="9266" x="7900988" y="2343150"/>
          <p14:tracePt t="9269" x="7907338" y="2343150"/>
          <p14:tracePt t="9272" x="7920038" y="2343150"/>
          <p14:tracePt t="9276" x="7932738" y="2343150"/>
          <p14:tracePt t="9282" x="7939088" y="2343150"/>
          <p14:tracePt t="9285" x="7959725" y="2343150"/>
          <p14:tracePt t="9289" x="7966075" y="2343150"/>
          <p14:tracePt t="9292" x="7978775" y="2343150"/>
          <p14:tracePt t="9297" x="7991475" y="2343150"/>
          <p14:tracePt t="9305" x="8005763" y="2343150"/>
          <p14:tracePt t="9309" x="8012113" y="2349500"/>
          <p14:tracePt t="9318" x="8018463" y="2349500"/>
          <p14:tracePt t="9324" x="8024813" y="2349500"/>
          <p14:tracePt t="9362" x="8031163" y="2349500"/>
          <p14:tracePt t="9365" x="8037513" y="2349500"/>
          <p14:tracePt t="9375" x="8050213" y="2349500"/>
          <p14:tracePt t="9384" x="8064500" y="2349500"/>
          <p14:tracePt t="9392" x="8083550" y="2349500"/>
          <p14:tracePt t="9398" x="8089900" y="2349500"/>
          <p14:tracePt t="9402" x="8096250" y="2349500"/>
          <p14:tracePt t="9466" x="8102600" y="2349500"/>
          <p14:tracePt t="9473" x="8110538" y="2349500"/>
          <p14:tracePt t="10789" x="8102600" y="2349500"/>
          <p14:tracePt t="10798" x="8083550" y="2355850"/>
          <p14:tracePt t="10802" x="8064500" y="2362200"/>
          <p14:tracePt t="10804" x="8058150" y="2368550"/>
          <p14:tracePt t="10808" x="8037513" y="2368550"/>
          <p14:tracePt t="10812" x="8024813" y="2374900"/>
          <p14:tracePt t="10817" x="8012113" y="2381250"/>
          <p14:tracePt t="10820" x="7991475" y="2389188"/>
          <p14:tracePt t="10824" x="7972425" y="2395538"/>
          <p14:tracePt t="10831" x="7945438" y="2408238"/>
          <p14:tracePt t="10834" x="7926388" y="2414588"/>
          <p14:tracePt t="10836" x="7907338" y="2420938"/>
          <p14:tracePt t="10840" x="7886700" y="2427288"/>
          <p14:tracePt t="10845" x="7861300" y="2433638"/>
          <p14:tracePt t="10850" x="7834313" y="2441575"/>
          <p14:tracePt t="10854" x="7815263" y="2447925"/>
          <p14:tracePt t="10856" x="7789863" y="2460625"/>
          <p14:tracePt t="10861" x="7775575" y="2466975"/>
          <p14:tracePt t="10865" x="7750175" y="2473325"/>
          <p14:tracePt t="10869" x="7729538" y="2479675"/>
          <p14:tracePt t="10873" x="7704138" y="2486025"/>
          <p14:tracePt t="10876" x="7677150" y="2493963"/>
          <p14:tracePt t="10881" x="7599363" y="2506663"/>
          <p14:tracePt t="10886" x="7507288" y="2506663"/>
          <p14:tracePt t="10888" x="7408863" y="2513013"/>
          <p14:tracePt t="10894" x="7304088" y="2519363"/>
          <p14:tracePt t="10897" x="7265988" y="2519363"/>
          <p14:tracePt t="10900" x="7207250" y="2532063"/>
          <p14:tracePt t="10904" x="7161213" y="2532063"/>
          <p14:tracePt t="10908" x="7121525" y="2532063"/>
          <p14:tracePt t="10912" x="7075488" y="2532063"/>
          <p14:tracePt t="10918" x="7042150" y="2532063"/>
          <p14:tracePt t="10920" x="7004050" y="2532063"/>
          <p14:tracePt t="10925" x="6964363" y="2532063"/>
          <p14:tracePt t="10928" x="6918325" y="2525713"/>
          <p14:tracePt t="10933" x="6872288" y="2519363"/>
          <p14:tracePt t="10936" x="6813550" y="2513013"/>
          <p14:tracePt t="10941" x="6767513" y="2506663"/>
          <p14:tracePt t="10944" x="6735763" y="2506663"/>
          <p14:tracePt t="10949" x="6689725" y="2506663"/>
          <p14:tracePt t="10953" x="6656388" y="2506663"/>
          <p14:tracePt t="10956" x="6610350" y="2506663"/>
          <p14:tracePt t="10961" x="6564313" y="2506663"/>
          <p14:tracePt t="10965" x="6532563" y="2506663"/>
          <p14:tracePt t="10968" x="6499225" y="2506663"/>
          <p14:tracePt t="10972" x="6473825" y="2506663"/>
          <p14:tracePt t="10976" x="6453188" y="2506663"/>
          <p14:tracePt t="10983" x="6434138" y="2506663"/>
          <p14:tracePt t="10987" x="6415088" y="2506663"/>
          <p14:tracePt t="10988" x="6408738" y="2506663"/>
          <p14:tracePt t="10993" x="6400800" y="2506663"/>
          <p14:tracePt t="10997" x="6388100" y="2506663"/>
          <p14:tracePt t="11004" x="6375400" y="2506663"/>
          <p14:tracePt t="11009" x="6369050" y="2506663"/>
          <p14:tracePt t="11013" x="6362700" y="2506663"/>
          <p14:tracePt t="11018" x="6348413" y="2506663"/>
          <p14:tracePt t="11020" x="6342063" y="2506663"/>
          <p14:tracePt t="11024" x="6329363" y="2506663"/>
          <p14:tracePt t="11028" x="6323013" y="2506663"/>
          <p14:tracePt t="11033" x="6310313" y="2506663"/>
          <p14:tracePt t="11036" x="6289675" y="2506663"/>
          <p14:tracePt t="11040" x="6276975" y="2506663"/>
          <p14:tracePt t="11044" x="6257925" y="2506663"/>
          <p14:tracePt t="11048" x="6237288" y="2506663"/>
          <p14:tracePt t="11053" x="6224588" y="2506663"/>
          <p14:tracePt t="11057" x="6205538" y="2506663"/>
          <p14:tracePt t="11060" x="6184900" y="2506663"/>
          <p14:tracePt t="11066" x="6172200" y="2506663"/>
          <p14:tracePt t="11069" x="6153150" y="2506663"/>
          <p14:tracePt t="11073" x="6132513" y="2506663"/>
          <p14:tracePt t="11076" x="6119813" y="2506663"/>
          <p14:tracePt t="11083" x="6100763" y="2506663"/>
          <p14:tracePt t="11085" x="6080125" y="2506663"/>
          <p14:tracePt t="11088" x="6067425" y="2506663"/>
          <p14:tracePt t="11092" x="6048375" y="2506663"/>
          <p14:tracePt t="11097" x="6027738" y="2506663"/>
          <p14:tracePt t="11100" x="6008688" y="2519363"/>
          <p14:tracePt t="11104" x="5995988" y="2525713"/>
          <p14:tracePt t="11109" x="5983288" y="2525713"/>
          <p14:tracePt t="11113" x="5962650" y="2532063"/>
          <p14:tracePt t="11116" x="5956300" y="2532063"/>
          <p14:tracePt t="11120" x="5937250" y="2532063"/>
          <p14:tracePt t="11124" x="5922963" y="2532063"/>
          <p14:tracePt t="11129" x="5910263" y="2532063"/>
          <p14:tracePt t="11136" x="5891213" y="2538413"/>
          <p14:tracePt t="11139" x="5870575" y="2538413"/>
          <p14:tracePt t="11141" x="5851525" y="2546350"/>
          <p14:tracePt t="11144" x="5838825" y="2546350"/>
          <p14:tracePt t="11148" x="5818188" y="2546350"/>
          <p14:tracePt t="11152" x="5792788" y="2546350"/>
          <p14:tracePt t="11157" x="5773738" y="2552700"/>
          <p14:tracePt t="11160" x="5753100" y="2552700"/>
          <p14:tracePt t="11165" x="5727700" y="2559050"/>
          <p14:tracePt t="11168" x="5707063" y="2559050"/>
          <p14:tracePt t="11173" x="5688013" y="2559050"/>
          <p14:tracePt t="11176" x="5668963" y="2559050"/>
          <p14:tracePt t="11182" x="5641975" y="2565400"/>
          <p14:tracePt t="11185" x="5616575" y="2571750"/>
          <p14:tracePt t="11188" x="5602288" y="2578100"/>
          <p14:tracePt t="11192" x="5576888" y="2584450"/>
          <p14:tracePt t="11197" x="5557838" y="2584450"/>
          <p14:tracePt t="11201" x="5530850" y="2584450"/>
          <p14:tracePt t="11204" x="5518150" y="2590800"/>
          <p14:tracePt t="11208" x="5491163" y="2597150"/>
          <p14:tracePt t="11213" x="5465763" y="2611438"/>
          <p14:tracePt t="11217" x="5445125" y="2617788"/>
          <p14:tracePt t="11220" x="5419725" y="2624138"/>
          <p14:tracePt t="11225" x="5400675" y="2636838"/>
          <p14:tracePt t="11228" x="5373688" y="2643188"/>
          <p14:tracePt t="11234" x="5348288" y="2657475"/>
          <p14:tracePt t="11236" x="5327650" y="2663825"/>
          <p14:tracePt t="11252" x="5275263" y="2709863"/>
          <p14:tracePt t="11261" x="5262563" y="2722563"/>
          <p14:tracePt t="11267" x="5256213" y="2735263"/>
          <p14:tracePt t="11269" x="5249863" y="2741613"/>
          <p14:tracePt t="11274" x="5243513" y="2747963"/>
          <p14:tracePt t="11276" x="5229225" y="2754313"/>
          <p14:tracePt t="11287" x="5222875" y="2768600"/>
          <p14:tracePt t="11295" x="5216525" y="2774950"/>
          <p14:tracePt t="11310" x="5210175" y="2794000"/>
          <p14:tracePt t="11312" x="5210175" y="2800350"/>
          <p14:tracePt t="11318" x="5203825" y="2800350"/>
          <p14:tracePt t="11320" x="5203825" y="2806700"/>
          <p14:tracePt t="11330" x="5203825" y="2814638"/>
          <p14:tracePt t="30361" x="5197475" y="2814638"/>
          <p14:tracePt t="30369" x="5197475" y="2820988"/>
          <p14:tracePt t="30378" x="5197475" y="2827338"/>
          <p14:tracePt t="30380" x="5197475" y="2833688"/>
          <p14:tracePt t="30395" x="5197475" y="2840038"/>
          <p14:tracePt t="30397" x="5197475" y="2846388"/>
          <p14:tracePt t="30405" x="5197475" y="2852738"/>
          <p14:tracePt t="30409" x="5197475" y="2859088"/>
          <p14:tracePt t="30413" x="5197475" y="2865438"/>
          <p14:tracePt t="30416" x="5197475" y="2873375"/>
          <p14:tracePt t="30420" x="5197475" y="2879725"/>
          <p14:tracePt t="30426" x="5197475" y="2886075"/>
          <p14:tracePt t="30433" x="5197475" y="2892425"/>
          <p14:tracePt t="30442" x="5197475" y="2898775"/>
          <p14:tracePt t="30458" x="5197475" y="2905125"/>
          <p14:tracePt t="30465" x="5197475" y="2911475"/>
          <p14:tracePt t="30473" x="5197475" y="2917825"/>
          <p14:tracePt t="30494" x="5197475" y="2925763"/>
          <p14:tracePt t="30496" x="5197475" y="2932113"/>
          <p14:tracePt t="30518" x="5197475" y="2938463"/>
          <p14:tracePt t="30525" x="5197475" y="2944813"/>
          <p14:tracePt t="79396" x="5197475" y="2951163"/>
          <p14:tracePt t="79408" x="5197475" y="2957513"/>
          <p14:tracePt t="79416" x="5197475" y="2963863"/>
          <p14:tracePt t="79429" x="5197475" y="2970213"/>
          <p14:tracePt t="80133" x="5197475" y="2978150"/>
          <p14:tracePt t="80141" x="5197475" y="2984500"/>
          <p14:tracePt t="80144" x="5197475" y="2990850"/>
          <p14:tracePt t="80148" x="5191125" y="2997200"/>
          <p14:tracePt t="80165" x="5184775" y="2997200"/>
          <p14:tracePt t="80169" x="5184775" y="3003550"/>
          <p14:tracePt t="80181" x="5176838" y="3003550"/>
          <p14:tracePt t="80189" x="5170488" y="3009900"/>
          <p14:tracePt t="81137" x="5176838" y="3009900"/>
          <p14:tracePt t="81142" x="5176838" y="3003550"/>
          <p14:tracePt t="81144" x="5184775" y="3003550"/>
          <p14:tracePt t="81149" x="5184775" y="2997200"/>
          <p14:tracePt t="81153" x="5191125" y="2990850"/>
          <p14:tracePt t="81158" x="5197475" y="2990850"/>
          <p14:tracePt t="81162" x="5197475" y="2984500"/>
          <p14:tracePt t="81169" x="5203825" y="2984500"/>
          <p14:tracePt t="81173" x="5203825" y="2978150"/>
          <p14:tracePt t="81181" x="5210175" y="2978150"/>
          <p14:tracePt t="81189" x="5210175" y="2970213"/>
          <p14:tracePt t="81209" x="5210175" y="2963863"/>
          <p14:tracePt t="81217" x="5210175" y="2957513"/>
          <p14:tracePt t="81224" x="5210175" y="2951163"/>
          <p14:tracePt t="81329" x="5210175" y="2944813"/>
          <p14:tracePt t="81336" x="5216525" y="2938463"/>
          <p14:tracePt t="81345" x="5229225" y="2925763"/>
          <p14:tracePt t="81348" x="5243513" y="2905125"/>
          <p14:tracePt t="81352" x="5262563" y="2886075"/>
          <p14:tracePt t="81358" x="5287963" y="2859088"/>
          <p14:tracePt t="81361" x="5308600" y="2840038"/>
          <p14:tracePt t="81364" x="5340350" y="2806700"/>
          <p14:tracePt t="81368" x="5367338" y="2787650"/>
          <p14:tracePt t="81373" x="5400675" y="2747963"/>
          <p14:tracePt t="81377" x="5438775" y="2689225"/>
          <p14:tracePt t="81381" x="5497513" y="2611438"/>
          <p14:tracePt t="81384" x="5557838" y="2486025"/>
          <p14:tracePt t="81388" x="5622925" y="2343150"/>
          <p14:tracePt t="81393" x="5668963" y="2251075"/>
          <p14:tracePt t="81396" x="5700713" y="2185988"/>
          <p14:tracePt t="81400" x="5734050" y="2127250"/>
          <p14:tracePt t="81404" x="5759450" y="2068513"/>
          <p14:tracePt t="81411" x="5786438" y="1995488"/>
          <p14:tracePt t="81412" x="5818188" y="1917700"/>
          <p14:tracePt t="81416" x="5845175" y="1838325"/>
          <p14:tracePt t="81421" x="5878513" y="1760538"/>
          <p14:tracePt t="81425" x="5903913" y="1668463"/>
          <p14:tracePt t="81429" x="5916613" y="1584325"/>
          <p14:tracePt t="81432" x="5937250" y="1492250"/>
          <p14:tracePt t="81436" x="5956300" y="1412875"/>
          <p14:tracePt t="81441" x="5962650" y="1328738"/>
          <p14:tracePt t="81445" x="5969000" y="1249363"/>
          <p14:tracePt t="81449" x="5983288" y="1184275"/>
          <p14:tracePt t="81453" x="5983288" y="1119188"/>
          <p14:tracePt t="81458" x="5989638" y="1039813"/>
          <p14:tracePt t="81461" x="5989638" y="962025"/>
          <p14:tracePt t="81465" x="5989638" y="890588"/>
          <p14:tracePt t="81468" x="5989638" y="811213"/>
          <p14:tracePt t="81472" x="5989638" y="727075"/>
          <p14:tracePt t="81477" x="5989638" y="660400"/>
          <p14:tracePt t="81480" x="5989638" y="582613"/>
          <p14:tracePt t="81485" x="5989638" y="517525"/>
          <p14:tracePt t="81488" x="5995988" y="450850"/>
          <p14:tracePt t="81494" x="5995988" y="385763"/>
          <p14:tracePt t="81497" x="6002338" y="314325"/>
          <p14:tracePt t="81501" x="6002338" y="261938"/>
          <p14:tracePt t="81505" x="6002338" y="209550"/>
          <p14:tracePt t="81510" x="6002338" y="150813"/>
          <p14:tracePt t="81512" x="6002338" y="98425"/>
          <p14:tracePt t="81517" x="6002338" y="52388"/>
          <p14:tracePt t="81521" x="6002338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7650" y="128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1283"/>
              </a:lnSpc>
              <a:spcBef>
                <a:spcPts val="600"/>
              </a:spcBef>
              <a:spcAft>
                <a:spcPts val="90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Random Forest Methodology</a:t>
            </a:r>
            <a:endParaRPr/>
          </a:p>
        </p:txBody>
      </p:sp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AA3FC0F0-436D-1665-1CF8-7A4291F62B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8632" y="1915280"/>
            <a:ext cx="4837409" cy="2666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Ensemble learning algorithm that can be used for classification and regression.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Works by constructing multiple decision trees, each with a random subset of features and a random subset of training instances. 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Each decision tree is trained independently and makes a classification decision. Final decision is based on the majority vote of all the trees in the forest.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Trained using </a:t>
            </a:r>
            <a:r>
              <a:rPr lang="en-US" sz="1800" dirty="0" err="1">
                <a:solidFill>
                  <a:srgbClr val="000000"/>
                </a:solidFill>
              </a:rPr>
              <a:t>sklearn’s</a:t>
            </a:r>
            <a:r>
              <a:rPr lang="en-US" sz="1800" dirty="0">
                <a:solidFill>
                  <a:srgbClr val="000000"/>
                </a:solidFill>
              </a:rPr>
              <a:t> Random Forest model with a batch size of 64 and number of estimators (decision trees) equal to 100.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3" name="Picture 2" descr="random decision forest">
            <a:extLst>
              <a:ext uri="{FF2B5EF4-FFF2-40B4-BE49-F238E27FC236}">
                <a16:creationId xmlns:a16="http://schemas.microsoft.com/office/drawing/2014/main" id="{C619192C-A298-E5F3-2313-DD4C15704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18" y="1823550"/>
            <a:ext cx="3459796" cy="196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75"/>
    </mc:Choice>
    <mc:Fallback xmlns="">
      <p:transition spd="slow" advTm="56875"/>
    </mc:Fallback>
  </mc:AlternateContent>
  <p:extLst>
    <p:ext uri="{3A86A75C-4F4B-4683-9AE1-C65F6400EC91}">
      <p14:laserTraceLst xmlns:p14="http://schemas.microsoft.com/office/powerpoint/2010/main">
        <p14:tracePtLst>
          <p14:tracePt t="122" x="6878638" y="1785938"/>
          <p14:tracePt t="126" x="6886575" y="1792288"/>
          <p14:tracePt t="166" x="6911975" y="1838325"/>
          <p14:tracePt t="193" x="6931025" y="1871663"/>
          <p14:tracePt t="198" x="6938963" y="1878013"/>
          <p14:tracePt t="203" x="6938963" y="1884363"/>
          <p14:tracePt t="210" x="6945313" y="1890713"/>
          <p14:tracePt t="215" x="6945313" y="1897063"/>
          <p14:tracePt t="218" x="6945313" y="1905000"/>
          <p14:tracePt t="222" x="6951663" y="1905000"/>
          <p14:tracePt t="227" x="6951663" y="1911350"/>
          <p14:tracePt t="229" x="6958013" y="1917700"/>
          <p14:tracePt t="238" x="6958013" y="1924050"/>
          <p14:tracePt t="302" x="6964363" y="1930400"/>
          <p14:tracePt t="310" x="6964363" y="1936750"/>
          <p14:tracePt t="326" x="6964363" y="1943100"/>
          <p14:tracePt t="330" x="6958013" y="1943100"/>
          <p14:tracePt t="333" x="6951663" y="1943100"/>
          <p14:tracePt t="338" x="6945313" y="1943100"/>
          <p14:tracePt t="342" x="6938963" y="1943100"/>
          <p14:tracePt t="345" x="6931025" y="1943100"/>
          <p14:tracePt t="349" x="6924675" y="1943100"/>
          <p14:tracePt t="355" x="6911975" y="1943100"/>
          <p14:tracePt t="358" x="6899275" y="1943100"/>
          <p14:tracePt t="361" x="6886575" y="1943100"/>
          <p14:tracePt t="366" x="6872288" y="1943100"/>
          <p14:tracePt t="370" x="6865938" y="1943100"/>
          <p14:tracePt t="373" x="6853238" y="1943100"/>
          <p14:tracePt t="377" x="6840538" y="1943100"/>
          <p14:tracePt t="381" x="6834188" y="1936750"/>
          <p14:tracePt t="386" x="6819900" y="1930400"/>
          <p14:tracePt t="391" x="6813550" y="1924050"/>
          <p14:tracePt t="394" x="6800850" y="1911350"/>
          <p14:tracePt t="397" x="6794500" y="1905000"/>
          <p14:tracePt t="405" x="6781800" y="1884363"/>
          <p14:tracePt t="414" x="6735763" y="1825625"/>
          <p14:tracePt t="417" x="6721475" y="1806575"/>
          <p14:tracePt t="421" x="6708775" y="1779588"/>
          <p14:tracePt t="425" x="6696075" y="1766888"/>
          <p14:tracePt t="429" x="6689725" y="1739900"/>
          <p14:tracePt t="433" x="6683375" y="1720850"/>
          <p14:tracePt t="437" x="6677025" y="1701800"/>
          <p14:tracePt t="441" x="6662738" y="1689100"/>
          <p14:tracePt t="445" x="6656388" y="1681163"/>
          <p14:tracePt t="450" x="6650038" y="1668463"/>
          <p14:tracePt t="454" x="6643688" y="1662113"/>
          <p14:tracePt t="467" x="6643688" y="1655763"/>
          <p14:tracePt t="473" x="6643688" y="1649413"/>
          <p14:tracePt t="476" x="6643688" y="1643063"/>
          <p14:tracePt t="477" x="6637338" y="1643063"/>
          <p14:tracePt t="482" x="6630988" y="1636713"/>
          <p14:tracePt t="491" x="6630988" y="1628775"/>
          <p14:tracePt t="493" x="6624638" y="1628775"/>
          <p14:tracePt t="498" x="6616700" y="1622425"/>
          <p14:tracePt t="502" x="6616700" y="1616075"/>
          <p14:tracePt t="510" x="6610350" y="1609725"/>
          <p14:tracePt t="520" x="6604000" y="1603375"/>
          <p14:tracePt t="526" x="6604000" y="1597025"/>
          <p14:tracePt t="546" x="6597650" y="1597025"/>
          <p14:tracePt t="558" x="6591300" y="1597025"/>
          <p14:tracePt t="562" x="6584950" y="1590675"/>
          <p14:tracePt t="572" x="6578600" y="1576388"/>
          <p14:tracePt t="574" x="6578600" y="1570038"/>
          <p14:tracePt t="578" x="6572250" y="1563688"/>
          <p14:tracePt t="581" x="6572250" y="1557338"/>
          <p14:tracePt t="594" x="6564313" y="1557338"/>
          <p14:tracePt t="599" x="6557963" y="1550988"/>
          <p14:tracePt t="1011" x="6545263" y="1550988"/>
          <p14:tracePt t="1015" x="6538913" y="1550988"/>
          <p14:tracePt t="1020" x="6513513" y="1544638"/>
          <p14:tracePt t="1023" x="6486525" y="1531938"/>
          <p14:tracePt t="1026" x="6467475" y="1524000"/>
          <p14:tracePt t="1030" x="6440488" y="1511300"/>
          <p14:tracePt t="1033" x="6427788" y="1504950"/>
          <p14:tracePt t="1037" x="6415088" y="1498600"/>
          <p14:tracePt t="1042" x="6400800" y="1492250"/>
          <p14:tracePt t="1045" x="6394450" y="1485900"/>
          <p14:tracePt t="1050" x="6388100" y="1485900"/>
          <p14:tracePt t="1143" x="6381750" y="1479550"/>
          <p14:tracePt t="1162" x="6375400" y="1471613"/>
          <p14:tracePt t="1173" x="6369050" y="1465263"/>
          <p14:tracePt t="13044" x="6369050" y="1471613"/>
          <p14:tracePt t="13056" x="6369050" y="1479550"/>
          <p14:tracePt t="13088" x="6369050" y="1485900"/>
          <p14:tracePt t="13092" x="6375400" y="1492250"/>
          <p14:tracePt t="13100" x="6381750" y="1498600"/>
          <p14:tracePt t="13108" x="6381750" y="1504950"/>
          <p14:tracePt t="13122" x="6381750" y="1511300"/>
          <p14:tracePt t="13129" x="6381750" y="1517650"/>
          <p14:tracePt t="13136" x="6381750" y="1524000"/>
          <p14:tracePt t="13149" x="6381750" y="1531938"/>
          <p14:tracePt t="13168" x="6388100" y="1531938"/>
          <p14:tracePt t="13176" x="6388100" y="1538288"/>
          <p14:tracePt t="13180" x="6388100" y="1544638"/>
          <p14:tracePt t="13192" x="6388100" y="1550988"/>
          <p14:tracePt t="13195" x="6388100" y="1557338"/>
          <p14:tracePt t="13199" x="6388100" y="1563688"/>
          <p14:tracePt t="13208" x="6388100" y="1570038"/>
          <p14:tracePt t="13212" x="6388100" y="1576388"/>
          <p14:tracePt t="13220" x="6388100" y="1584325"/>
          <p14:tracePt t="13223" x="6388100" y="1590675"/>
          <p14:tracePt t="13228" x="6388100" y="1597025"/>
          <p14:tracePt t="13241" x="6388100" y="1609725"/>
          <p14:tracePt t="13256" x="6388100" y="1616075"/>
          <p14:tracePt t="13281" x="6388100" y="1622425"/>
          <p14:tracePt t="13288" x="6388100" y="1628775"/>
          <p14:tracePt t="13318" x="6388100" y="1643063"/>
          <p14:tracePt t="13320" x="6388100" y="1649413"/>
          <p14:tracePt t="13323" x="6388100" y="1655763"/>
          <p14:tracePt t="13327" x="6388100" y="1662113"/>
          <p14:tracePt t="13333" x="6388100" y="1674813"/>
          <p14:tracePt t="13339" x="6388100" y="1689100"/>
          <p14:tracePt t="13348" x="6388100" y="1701800"/>
          <p14:tracePt t="13352" x="6388100" y="1708150"/>
          <p14:tracePt t="13356" x="6388100" y="1727200"/>
          <p14:tracePt t="13359" x="6388100" y="1739900"/>
          <p14:tracePt t="13367" x="6388100" y="1754188"/>
          <p14:tracePt t="13369" x="6388100" y="1766888"/>
          <p14:tracePt t="13374" x="6381750" y="1773238"/>
          <p14:tracePt t="13378" x="6381750" y="1785938"/>
          <p14:tracePt t="13382" x="6375400" y="1800225"/>
          <p14:tracePt t="13386" x="6375400" y="1806575"/>
          <p14:tracePt t="13389" x="6375400" y="1819275"/>
          <p14:tracePt t="13394" x="6369050" y="1838325"/>
          <p14:tracePt t="13398" x="6362700" y="1844675"/>
          <p14:tracePt t="13404" x="6356350" y="1871663"/>
          <p14:tracePt t="13405" x="6342063" y="1884363"/>
          <p14:tracePt t="13410" x="6335713" y="1905000"/>
          <p14:tracePt t="13415" x="6323013" y="1917700"/>
          <p14:tracePt t="13419" x="6323013" y="1936750"/>
          <p14:tracePt t="13421" x="6316663" y="1957388"/>
          <p14:tracePt t="13425" x="6303963" y="1976438"/>
          <p14:tracePt t="13429" x="6296025" y="1995488"/>
          <p14:tracePt t="13434" x="6289675" y="2008188"/>
          <p14:tracePt t="13438" x="6276975" y="2035175"/>
          <p14:tracePt t="13442" x="6264275" y="2054225"/>
          <p14:tracePt t="13446" x="6257925" y="2074863"/>
          <p14:tracePt t="13450" x="6243638" y="2093913"/>
          <p14:tracePt t="13455" x="6230938" y="2106613"/>
          <p14:tracePt t="13457" x="6230938" y="2120900"/>
          <p14:tracePt t="13463" x="6224588" y="2139950"/>
          <p14:tracePt t="13473" x="6191250" y="2179638"/>
          <p14:tracePt t="13477" x="6184900" y="2192338"/>
          <p14:tracePt t="13483" x="6178550" y="2205038"/>
          <p14:tracePt t="13486" x="6172200" y="2211388"/>
          <p14:tracePt t="13489" x="6165850" y="2225675"/>
          <p14:tracePt t="13494" x="6159500" y="2238375"/>
          <p14:tracePt t="13498" x="6153150" y="2251075"/>
          <p14:tracePt t="13506" x="6146800" y="2263775"/>
          <p14:tracePt t="13510" x="6138863" y="2270125"/>
          <p14:tracePt t="13514" x="6138863" y="2284413"/>
          <p14:tracePt t="13518" x="6132513" y="2290763"/>
          <p14:tracePt t="13521" x="6126163" y="2297113"/>
          <p14:tracePt t="13535" x="6119813" y="2309813"/>
          <p14:tracePt t="13542" x="6113463" y="2316163"/>
          <p14:tracePt t="13546" x="6113463" y="2322513"/>
          <p14:tracePt t="13550" x="6107113" y="2328863"/>
          <p14:tracePt t="13578" x="6107113" y="2336800"/>
          <p14:tracePt t="13622" x="6107113" y="2343150"/>
          <p14:tracePt t="13627" x="6100763" y="2343150"/>
          <p14:tracePt t="13635" x="6094413" y="2343150"/>
          <p14:tracePt t="13652" x="6088063" y="2343150"/>
          <p14:tracePt t="13659" x="6080125" y="2343150"/>
          <p14:tracePt t="13667" x="6073775" y="2343150"/>
          <p14:tracePt t="13670" x="6073775" y="2349500"/>
          <p14:tracePt t="13673" x="6067425" y="2355850"/>
          <p14:tracePt t="13677" x="6067425" y="2362200"/>
          <p14:tracePt t="13682" x="6061075" y="2368550"/>
          <p14:tracePt t="13685" x="6054725" y="2374900"/>
          <p14:tracePt t="13689" x="6054725" y="2381250"/>
          <p14:tracePt t="13694" x="6048375" y="2395538"/>
          <p14:tracePt t="13698" x="6042025" y="2408238"/>
          <p14:tracePt t="13703" x="6042025" y="2414588"/>
          <p14:tracePt t="13706" x="6027738" y="2420938"/>
          <p14:tracePt t="13709" x="6027738" y="2427288"/>
          <p14:tracePt t="13713" x="6027738" y="2433638"/>
          <p14:tracePt t="13718" x="6021388" y="2433638"/>
          <p14:tracePt t="13721" x="6015038" y="2433638"/>
          <p14:tracePt t="13725" x="6015038" y="2441575"/>
          <p14:tracePt t="13731" x="6008688" y="2447925"/>
          <p14:tracePt t="13738" x="6002338" y="2447925"/>
          <p14:tracePt t="13742" x="6002338" y="2454275"/>
          <p14:tracePt t="13758" x="6002338" y="2460625"/>
          <p14:tracePt t="13766" x="6002338" y="2466975"/>
          <p14:tracePt t="13770" x="5995988" y="2466975"/>
          <p14:tracePt t="14151" x="6002338" y="2466975"/>
          <p14:tracePt t="14154" x="6008688" y="2466975"/>
          <p14:tracePt t="14171" x="6015038" y="2466975"/>
          <p14:tracePt t="14175" x="6021388" y="2466975"/>
          <p14:tracePt t="14186" x="6027738" y="2466975"/>
          <p14:tracePt t="14194" x="6035675" y="2466975"/>
          <p14:tracePt t="14199" x="6042025" y="2466975"/>
          <p14:tracePt t="14207" x="6048375" y="2466975"/>
          <p14:tracePt t="14210" x="6054725" y="2466975"/>
          <p14:tracePt t="14218" x="6067425" y="2466975"/>
          <p14:tracePt t="14222" x="6073775" y="2466975"/>
          <p14:tracePt t="14229" x="6088063" y="2466975"/>
          <p14:tracePt t="14234" x="6094413" y="2466975"/>
          <p14:tracePt t="14250" x="6100763" y="2466975"/>
          <p14:tracePt t="14258" x="6107113" y="2466975"/>
          <p14:tracePt t="14303" x="6113463" y="2466975"/>
          <p14:tracePt t="14306" x="6119813" y="2466975"/>
          <p14:tracePt t="14309" x="6126163" y="2466975"/>
          <p14:tracePt t="14318" x="6132513" y="2466975"/>
          <p14:tracePt t="14322" x="6138863" y="2466975"/>
          <p14:tracePt t="14325" x="6146800" y="2466975"/>
          <p14:tracePt t="14330" x="6159500" y="2466975"/>
          <p14:tracePt t="14339" x="6172200" y="2466975"/>
          <p14:tracePt t="14341" x="6178550" y="2466975"/>
          <p14:tracePt t="14357" x="6191250" y="2466975"/>
          <p14:tracePt t="14368" x="6199188" y="2466975"/>
          <p14:tracePt t="14374" x="6205538" y="2466975"/>
          <p14:tracePt t="14384" x="6211888" y="2466975"/>
          <p14:tracePt t="14399" x="6218238" y="2473325"/>
          <p14:tracePt t="14403" x="6224588" y="2479675"/>
          <p14:tracePt t="14405" x="6230938" y="2479675"/>
          <p14:tracePt t="14411" x="6237288" y="2486025"/>
          <p14:tracePt t="14413" x="6243638" y="2493963"/>
          <p14:tracePt t="14418" x="6251575" y="2500313"/>
          <p14:tracePt t="14421" x="6257925" y="2506663"/>
          <p14:tracePt t="14425" x="6264275" y="2513013"/>
          <p14:tracePt t="14429" x="6270625" y="2519363"/>
          <p14:tracePt t="14434" x="6276975" y="2525713"/>
          <p14:tracePt t="14438" x="6289675" y="2538413"/>
          <p14:tracePt t="14441" x="6296025" y="2552700"/>
          <p14:tracePt t="14447" x="6310313" y="2565400"/>
          <p14:tracePt t="14451" x="6323013" y="2578100"/>
          <p14:tracePt t="14454" x="6329363" y="2597150"/>
          <p14:tracePt t="14458" x="6342063" y="2611438"/>
          <p14:tracePt t="14462" x="6348413" y="2617788"/>
          <p14:tracePt t="14466" x="6356350" y="2630488"/>
          <p14:tracePt t="14470" x="6362700" y="2643188"/>
          <p14:tracePt t="14473" x="6369050" y="2657475"/>
          <p14:tracePt t="14478" x="6375400" y="2663825"/>
          <p14:tracePt t="14482" x="6381750" y="2676525"/>
          <p14:tracePt t="14485" x="6381750" y="2689225"/>
          <p14:tracePt t="14489" x="6388100" y="2695575"/>
          <p14:tracePt t="14493" x="6394450" y="2709863"/>
          <p14:tracePt t="14498" x="6394450" y="2722563"/>
          <p14:tracePt t="14503" x="6394450" y="2728913"/>
          <p14:tracePt t="14506" x="6394450" y="2741613"/>
          <p14:tracePt t="14509" x="6400800" y="2747963"/>
          <p14:tracePt t="14514" x="6400800" y="2754313"/>
          <p14:tracePt t="14518" x="6408738" y="2762250"/>
          <p14:tracePt t="14521" x="6408738" y="2768600"/>
          <p14:tracePt t="14526" x="6408738" y="2781300"/>
          <p14:tracePt t="14530" x="6415088" y="2787650"/>
          <p14:tracePt t="14534" x="6415088" y="2794000"/>
          <p14:tracePt t="14537" x="6415088" y="2800350"/>
          <p14:tracePt t="14541" x="6421438" y="2806700"/>
          <p14:tracePt t="14552" x="6427788" y="2814638"/>
          <p14:tracePt t="14554" x="6427788" y="2820988"/>
          <p14:tracePt t="14562" x="6427788" y="2827338"/>
          <p14:tracePt t="14566" x="6427788" y="2833688"/>
          <p14:tracePt t="14570" x="6427788" y="2840038"/>
          <p14:tracePt t="14573" x="6427788" y="2846388"/>
          <p14:tracePt t="14578" x="6427788" y="2852738"/>
          <p14:tracePt t="14584" x="6427788" y="2859088"/>
          <p14:tracePt t="14587" x="6427788" y="2873375"/>
          <p14:tracePt t="14589" x="6427788" y="2879725"/>
          <p14:tracePt t="14599" x="6427788" y="2892425"/>
          <p14:tracePt t="14603" x="6427788" y="2898775"/>
          <p14:tracePt t="14605" x="6427788" y="2905125"/>
          <p14:tracePt t="14610" x="6427788" y="2911475"/>
          <p14:tracePt t="14613" x="6427788" y="2917825"/>
          <p14:tracePt t="14618" x="6427788" y="2932113"/>
          <p14:tracePt t="14622" x="6427788" y="2938463"/>
          <p14:tracePt t="14626" x="6427788" y="2951163"/>
          <p14:tracePt t="14629" x="6427788" y="2963863"/>
          <p14:tracePt t="14634" x="6427788" y="2970213"/>
          <p14:tracePt t="14637" x="6427788" y="2984500"/>
          <p14:tracePt t="14641" x="6427788" y="2990850"/>
          <p14:tracePt t="14646" x="6427788" y="3003550"/>
          <p14:tracePt t="14650" x="6427788" y="3016250"/>
          <p14:tracePt t="14653" x="6427788" y="3022600"/>
          <p14:tracePt t="14658" x="6427788" y="3043238"/>
          <p14:tracePt t="14661" x="6421438" y="3055938"/>
          <p14:tracePt t="14666" x="6415088" y="3068638"/>
          <p14:tracePt t="14669" x="6408738" y="3082925"/>
          <p14:tracePt t="14673" x="6400800" y="3089275"/>
          <p14:tracePt t="14677" x="6394450" y="3095625"/>
          <p14:tracePt t="14685" x="6394450" y="3101975"/>
          <p14:tracePt t="14687" x="6388100" y="3114675"/>
          <p14:tracePt t="14689" x="6381750" y="3114675"/>
          <p14:tracePt t="14693" x="6381750" y="3121025"/>
          <p14:tracePt t="14698" x="6375400" y="3127375"/>
          <p14:tracePt t="14703" x="6375400" y="3135313"/>
          <p14:tracePt t="14706" x="6369050" y="3135313"/>
          <p14:tracePt t="14709" x="6362700" y="3135313"/>
          <p14:tracePt t="14713" x="6356350" y="3141663"/>
          <p14:tracePt t="14720" x="6348413" y="3148013"/>
          <p14:tracePt t="14726" x="6342063" y="3148013"/>
          <p14:tracePt t="14729" x="6329363" y="3154363"/>
          <p14:tracePt t="14738" x="6316663" y="3160713"/>
          <p14:tracePt t="14742" x="6303963" y="3167063"/>
          <p14:tracePt t="14746" x="6303963" y="3173413"/>
          <p14:tracePt t="14749" x="6283325" y="3173413"/>
          <p14:tracePt t="14753" x="6270625" y="3173413"/>
          <p14:tracePt t="14757" x="6264275" y="3179763"/>
          <p14:tracePt t="14761" x="6243638" y="3186113"/>
          <p14:tracePt t="14766" x="6224588" y="3194050"/>
          <p14:tracePt t="14770" x="6211888" y="3194050"/>
          <p14:tracePt t="14774" x="6191250" y="3200400"/>
          <p14:tracePt t="14778" x="6172200" y="3206750"/>
          <p14:tracePt t="14784" x="6153150" y="3206750"/>
          <p14:tracePt t="14787" x="6138863" y="3213100"/>
          <p14:tracePt t="14802" x="6073775" y="3225800"/>
          <p14:tracePt t="14805" x="6061075" y="3225800"/>
          <p14:tracePt t="14809" x="6054725" y="3225800"/>
          <p14:tracePt t="14814" x="6042025" y="3225800"/>
          <p14:tracePt t="14818" x="6035675" y="3225800"/>
          <p14:tracePt t="14822" x="6021388" y="3225800"/>
          <p14:tracePt t="14825" x="6008688" y="3225800"/>
          <p14:tracePt t="14830" x="6002338" y="3225800"/>
          <p14:tracePt t="14833" x="5989638" y="3225800"/>
          <p14:tracePt t="14838" x="5983288" y="3225800"/>
          <p14:tracePt t="14848" x="5975350" y="3225800"/>
          <p14:tracePt t="14854" x="5969000" y="3225800"/>
          <p14:tracePt t="14884" x="5956300" y="3225800"/>
          <p14:tracePt t="14892" x="5949950" y="3219450"/>
          <p14:tracePt t="14900" x="5949950" y="3206750"/>
          <p14:tracePt t="14904" x="5943600" y="3194050"/>
          <p14:tracePt t="14906" x="5937250" y="3186113"/>
          <p14:tracePt t="14909" x="5930900" y="3167063"/>
          <p14:tracePt t="14914" x="5922963" y="3154363"/>
          <p14:tracePt t="14918" x="5910263" y="3135313"/>
          <p14:tracePt t="14921" x="5910263" y="3121025"/>
          <p14:tracePt t="14927" x="5910263" y="3101975"/>
          <p14:tracePt t="14929" x="5903913" y="3082925"/>
          <p14:tracePt t="14934" x="5903913" y="3068638"/>
          <p14:tracePt t="14938" x="5897563" y="3043238"/>
          <p14:tracePt t="14942" x="5891213" y="3022600"/>
          <p14:tracePt t="14945" x="5878513" y="2997200"/>
          <p14:tracePt t="14950" x="5864225" y="2970213"/>
          <p14:tracePt t="14954" x="5857875" y="2951163"/>
          <p14:tracePt t="14957" x="5851525" y="2925763"/>
          <p14:tracePt t="14962" x="5845175" y="2911475"/>
          <p14:tracePt t="14966" x="5838825" y="2859088"/>
          <p14:tracePt t="14971" x="5838825" y="2800350"/>
          <p14:tracePt t="14974" x="5838825" y="2747963"/>
          <p14:tracePt t="14978" x="5838825" y="2701925"/>
          <p14:tracePt t="14983" x="5838825" y="2695575"/>
          <p14:tracePt t="14988" x="5838825" y="2682875"/>
          <p14:tracePt t="14989" x="5838825" y="2670175"/>
          <p14:tracePt t="15001" x="5838825" y="2657475"/>
          <p14:tracePt t="15003" x="5845175" y="2649538"/>
          <p14:tracePt t="15005" x="5857875" y="2643188"/>
          <p14:tracePt t="15010" x="5857875" y="2636838"/>
          <p14:tracePt t="15014" x="5870575" y="2624138"/>
          <p14:tracePt t="15019" x="5878513" y="2624138"/>
          <p14:tracePt t="15022" x="5878513" y="2617788"/>
          <p14:tracePt t="15026" x="5891213" y="2617788"/>
          <p14:tracePt t="15030" x="5903913" y="2611438"/>
          <p14:tracePt t="15034" x="5916613" y="2611438"/>
          <p14:tracePt t="15038" x="5937250" y="2605088"/>
          <p14:tracePt t="15042" x="5956300" y="2605088"/>
          <p14:tracePt t="15046" x="5975350" y="2605088"/>
          <p14:tracePt t="15050" x="5995988" y="2605088"/>
          <p14:tracePt t="15054" x="6021388" y="2605088"/>
          <p14:tracePt t="15058" x="6080125" y="2605088"/>
          <p14:tracePt t="15061" x="6165850" y="2605088"/>
          <p14:tracePt t="15067" x="6264275" y="2605088"/>
          <p14:tracePt t="15070" x="6381750" y="2605088"/>
          <p14:tracePt t="15073" x="6467475" y="2605088"/>
          <p14:tracePt t="15077" x="6545263" y="2605088"/>
          <p14:tracePt t="15083" x="6630988" y="2605088"/>
          <p14:tracePt t="15086" x="6721475" y="2605088"/>
          <p14:tracePt t="15090" x="6794500" y="2605088"/>
          <p14:tracePt t="15094" x="6859588" y="2605088"/>
          <p14:tracePt t="15097" x="6938963" y="2605088"/>
          <p14:tracePt t="15102" x="7004050" y="2605088"/>
          <p14:tracePt t="15105" x="7069138" y="2605088"/>
          <p14:tracePt t="15110" x="7127875" y="2605088"/>
          <p14:tracePt t="15113" x="7161213" y="2605088"/>
          <p14:tracePt t="15118" x="7199313" y="2605088"/>
          <p14:tracePt t="15121" x="7226300" y="2605088"/>
          <p14:tracePt t="15126" x="7251700" y="2605088"/>
          <p14:tracePt t="15130" x="7278688" y="2605088"/>
          <p14:tracePt t="15134" x="7285038" y="2605088"/>
          <p14:tracePt t="15137" x="7291388" y="2605088"/>
          <p14:tracePt t="15142" x="7297738" y="2605088"/>
          <p14:tracePt t="15154" x="7304088" y="2605088"/>
          <p14:tracePt t="15338" x="7304088" y="2597150"/>
          <p14:tracePt t="15342" x="7291388" y="2597150"/>
          <p14:tracePt t="15346" x="7285038" y="2590800"/>
          <p14:tracePt t="15349" x="7285038" y="2584450"/>
          <p14:tracePt t="15354" x="7278688" y="2584450"/>
          <p14:tracePt t="15357" x="7265988" y="2578100"/>
          <p14:tracePt t="15366" x="7251700" y="2578100"/>
          <p14:tracePt t="15370" x="7245350" y="2578100"/>
          <p14:tracePt t="15373" x="7239000" y="2571750"/>
          <p14:tracePt t="15377" x="7226300" y="2565400"/>
          <p14:tracePt t="15387" x="7213600" y="2559050"/>
          <p14:tracePt t="15389" x="7199313" y="2559050"/>
          <p14:tracePt t="15393" x="7192963" y="2559050"/>
          <p14:tracePt t="15399" x="7173913" y="2552700"/>
          <p14:tracePt t="15401" x="7154863" y="2552700"/>
          <p14:tracePt t="15406" x="7140575" y="2546350"/>
          <p14:tracePt t="15409" x="7121525" y="2538413"/>
          <p14:tracePt t="15413" x="7102475" y="2538413"/>
          <p14:tracePt t="15418" x="7081838" y="2532063"/>
          <p14:tracePt t="15422" x="7075488" y="2532063"/>
          <p14:tracePt t="15425" x="7062788" y="2532063"/>
          <p14:tracePt t="15429" x="7056438" y="2532063"/>
          <p14:tracePt t="15435" x="7050088" y="2532063"/>
          <p14:tracePt t="15438" x="7042150" y="2532063"/>
          <p14:tracePt t="15442" x="7035800" y="2532063"/>
          <p14:tracePt t="15449" x="7029450" y="2532063"/>
          <p14:tracePt t="15453" x="7023100" y="2532063"/>
          <p14:tracePt t="15462" x="7016750" y="2532063"/>
          <p14:tracePt t="15466" x="7010400" y="2532063"/>
          <p14:tracePt t="15470" x="7004050" y="2532063"/>
          <p14:tracePt t="15487" x="6997700" y="2532063"/>
          <p14:tracePt t="15494" x="6989763" y="2532063"/>
          <p14:tracePt t="15515" x="6983413" y="2532063"/>
          <p14:tracePt t="15522" x="6977063" y="2532063"/>
          <p14:tracePt t="15526" x="6970713" y="2532063"/>
          <p14:tracePt t="15544" x="6964363" y="2532063"/>
          <p14:tracePt t="15550" x="6958013" y="2532063"/>
          <p14:tracePt t="15567" x="6951663" y="2532063"/>
          <p14:tracePt t="15667" x="6958013" y="2546350"/>
          <p14:tracePt t="15670" x="6958013" y="2552700"/>
          <p14:tracePt t="15673" x="6964363" y="2552700"/>
          <p14:tracePt t="15677" x="6977063" y="2559050"/>
          <p14:tracePt t="15682" x="6977063" y="2565400"/>
          <p14:tracePt t="15686" x="6989763" y="2571750"/>
          <p14:tracePt t="15690" x="7010400" y="2578100"/>
          <p14:tracePt t="15693" x="7023100" y="2597150"/>
          <p14:tracePt t="15699" x="7042150" y="2611438"/>
          <p14:tracePt t="15702" x="7062788" y="2630488"/>
          <p14:tracePt t="15706" x="7081838" y="2649538"/>
          <p14:tracePt t="15709" x="7102475" y="2670175"/>
          <p14:tracePt t="15715" x="7127875" y="2689225"/>
          <p14:tracePt t="15718" x="7154863" y="2716213"/>
          <p14:tracePt t="15721" x="7180263" y="2741613"/>
          <p14:tracePt t="15728" x="7199313" y="2768600"/>
          <p14:tracePt t="15738" x="7251700" y="2820988"/>
          <p14:tracePt t="15741" x="7259638" y="2827338"/>
          <p14:tracePt t="15745" x="7265988" y="2840038"/>
          <p14:tracePt t="15749" x="7272338" y="2852738"/>
          <p14:tracePt t="15753" x="7272338" y="2859088"/>
          <p14:tracePt t="15758" x="7272338" y="2865438"/>
          <p14:tracePt t="15762" x="7272338" y="2873375"/>
          <p14:tracePt t="15766" x="7272338" y="2879725"/>
          <p14:tracePt t="15770" x="7272338" y="2886075"/>
          <p14:tracePt t="15773" x="7272338" y="2892425"/>
          <p14:tracePt t="15778" x="7272338" y="2905125"/>
          <p14:tracePt t="15784" x="7272338" y="2917825"/>
          <p14:tracePt t="15802" x="7213600" y="2978150"/>
          <p14:tracePt t="15805" x="7199313" y="2990850"/>
          <p14:tracePt t="15810" x="7186613" y="2997200"/>
          <p14:tracePt t="15815" x="7167563" y="3009900"/>
          <p14:tracePt t="15820" x="7146925" y="3022600"/>
          <p14:tracePt t="15822" x="7121525" y="3036888"/>
          <p14:tracePt t="15825" x="7102475" y="3049588"/>
          <p14:tracePt t="15829" x="7075488" y="3062288"/>
          <p14:tracePt t="15833" x="7050088" y="3074988"/>
          <p14:tracePt t="15838" x="7035800" y="3082925"/>
          <p14:tracePt t="15842" x="7010400" y="3095625"/>
          <p14:tracePt t="15847" x="6931025" y="3101975"/>
          <p14:tracePt t="15850" x="6840538" y="3114675"/>
          <p14:tracePt t="15853" x="6742113" y="3121025"/>
          <p14:tracePt t="15857" x="6643688" y="3121025"/>
          <p14:tracePt t="15862" x="6578600" y="3127375"/>
          <p14:tracePt t="15865" x="6526213" y="3127375"/>
          <p14:tracePt t="15869" x="6467475" y="3127375"/>
          <p14:tracePt t="15874" x="6427788" y="3127375"/>
          <p14:tracePt t="15877" x="6388100" y="3127375"/>
          <p14:tracePt t="15882" x="6356350" y="3127375"/>
          <p14:tracePt t="15886" x="6329363" y="3127375"/>
          <p14:tracePt t="15889" x="6310313" y="3127375"/>
          <p14:tracePt t="15894" x="6296025" y="3127375"/>
          <p14:tracePt t="15898" x="6283325" y="3121025"/>
          <p14:tracePt t="15902" x="6276975" y="3121025"/>
          <p14:tracePt t="15906" x="6270625" y="3114675"/>
          <p14:tracePt t="15919" x="6270625" y="3108325"/>
          <p14:tracePt t="15921" x="6270625" y="3101975"/>
          <p14:tracePt t="15930" x="6270625" y="3089275"/>
          <p14:tracePt t="15934" x="6270625" y="3074988"/>
          <p14:tracePt t="15937" x="6276975" y="3062288"/>
          <p14:tracePt t="15941" x="6283325" y="3049588"/>
          <p14:tracePt t="15950" x="6310313" y="3009900"/>
          <p14:tracePt t="15954" x="6323013" y="2984500"/>
          <p14:tracePt t="15958" x="6342063" y="2963863"/>
          <p14:tracePt t="15961" x="6356350" y="2938463"/>
          <p14:tracePt t="15966" x="6369050" y="2911475"/>
          <p14:tracePt t="15970" x="6381750" y="2892425"/>
          <p14:tracePt t="15973" x="6400800" y="2865438"/>
          <p14:tracePt t="15977" x="6415088" y="2852738"/>
          <p14:tracePt t="15983" x="6434138" y="2820988"/>
          <p14:tracePt t="15987" x="6453188" y="2800350"/>
          <p14:tracePt t="15989" x="6473825" y="2774950"/>
          <p14:tracePt t="15994" x="6505575" y="2747963"/>
          <p14:tracePt t="15998" x="6526213" y="2728913"/>
          <p14:tracePt t="16001" x="6551613" y="2695575"/>
          <p14:tracePt t="16005" x="6584950" y="2676525"/>
          <p14:tracePt t="16009" x="6604000" y="2649538"/>
          <p14:tracePt t="16014" x="6630988" y="2624138"/>
          <p14:tracePt t="16019" x="6650038" y="2597150"/>
          <p14:tracePt t="16021" x="6683375" y="2571750"/>
          <p14:tracePt t="16025" x="6702425" y="2552700"/>
          <p14:tracePt t="16030" x="6721475" y="2538413"/>
          <p14:tracePt t="16033" x="6735763" y="2525713"/>
          <p14:tracePt t="16037" x="6748463" y="2519363"/>
          <p14:tracePt t="16041" x="6767513" y="2513013"/>
          <p14:tracePt t="16046" x="6781800" y="2500313"/>
          <p14:tracePt t="16051" x="6794500" y="2493963"/>
          <p14:tracePt t="16054" x="6807200" y="2493963"/>
          <p14:tracePt t="16057" x="6826250" y="2493963"/>
          <p14:tracePt t="16062" x="6834188" y="2493963"/>
          <p14:tracePt t="16067" x="6846888" y="2486025"/>
          <p14:tracePt t="16070" x="6859588" y="2486025"/>
          <p14:tracePt t="16074" x="6872288" y="2479675"/>
          <p14:tracePt t="16078" x="6892925" y="2479675"/>
          <p14:tracePt t="16083" x="6911975" y="2479675"/>
          <p14:tracePt t="16087" x="6938963" y="2479675"/>
          <p14:tracePt t="16089" x="6958013" y="2479675"/>
          <p14:tracePt t="16094" x="6977063" y="2479675"/>
          <p14:tracePt t="16099" x="7004050" y="2479675"/>
          <p14:tracePt t="16102" x="7016750" y="2479675"/>
          <p14:tracePt t="16105" x="7042150" y="2479675"/>
          <p14:tracePt t="16111" x="7062788" y="2479675"/>
          <p14:tracePt t="16114" x="7088188" y="2479675"/>
          <p14:tracePt t="16119" x="7134225" y="2479675"/>
          <p14:tracePt t="16121" x="7192963" y="2479675"/>
          <p14:tracePt t="16126" x="7245350" y="2479675"/>
          <p14:tracePt t="16129" x="7304088" y="2479675"/>
          <p14:tracePt t="16134" x="7324725" y="2486025"/>
          <p14:tracePt t="16137" x="7343775" y="2493963"/>
          <p14:tracePt t="16142" x="7356475" y="2493963"/>
          <p14:tracePt t="16145" x="7377113" y="2500313"/>
          <p14:tracePt t="16151" x="7383463" y="2500313"/>
          <p14:tracePt t="16153" x="7389813" y="2500313"/>
          <p14:tracePt t="16159" x="7396163" y="2500313"/>
          <p14:tracePt t="16161" x="7402513" y="2506663"/>
          <p14:tracePt t="16165" x="7408863" y="2506663"/>
          <p14:tracePt t="16169" x="7415213" y="2506663"/>
          <p14:tracePt t="16184" x="7423150" y="2506663"/>
          <p14:tracePt t="16187" x="7429500" y="2506663"/>
          <p14:tracePt t="16194" x="7435850" y="2506663"/>
          <p14:tracePt t="16200" x="7442200" y="2506663"/>
          <p14:tracePt t="16212" x="7448550" y="2506663"/>
          <p14:tracePt t="16221" x="7454900" y="2506663"/>
          <p14:tracePt t="16227" x="7461250" y="2513013"/>
          <p14:tracePt t="16235" x="7461250" y="2519363"/>
          <p14:tracePt t="16238" x="7467600" y="2519363"/>
          <p14:tracePt t="16242" x="7475538" y="2519363"/>
          <p14:tracePt t="16245" x="7481888" y="2525713"/>
          <p14:tracePt t="16251" x="7488238" y="2525713"/>
          <p14:tracePt t="16253" x="7494588" y="2525713"/>
          <p14:tracePt t="16258" x="7500938" y="2525713"/>
          <p14:tracePt t="16261" x="7513638" y="2525713"/>
          <p14:tracePt t="16265" x="7534275" y="2532063"/>
          <p14:tracePt t="16269" x="7540625" y="2532063"/>
          <p14:tracePt t="16273" x="7559675" y="2538413"/>
          <p14:tracePt t="16278" x="7580313" y="2538413"/>
          <p14:tracePt t="16282" x="7586663" y="2538413"/>
          <p14:tracePt t="16285" x="7599363" y="2538413"/>
          <p14:tracePt t="16290" x="7605713" y="2538413"/>
          <p14:tracePt t="16293" x="7618413" y="2546350"/>
          <p14:tracePt t="16300" x="7624763" y="2546350"/>
          <p14:tracePt t="16302" x="7632700" y="2552700"/>
          <p14:tracePt t="16316" x="7639050" y="2552700"/>
          <p14:tracePt t="16321" x="7645400" y="2559050"/>
          <p14:tracePt t="16383" x="7645400" y="2565400"/>
          <p14:tracePt t="16390" x="7645400" y="2578100"/>
          <p14:tracePt t="16394" x="7645400" y="2590800"/>
          <p14:tracePt t="16400" x="7645400" y="2605088"/>
          <p14:tracePt t="16402" x="7651750" y="2624138"/>
          <p14:tracePt t="16405" x="7664450" y="2649538"/>
          <p14:tracePt t="16409" x="7670800" y="2670175"/>
          <p14:tracePt t="16413" x="7677150" y="2676525"/>
          <p14:tracePt t="16417" x="7685088" y="2689225"/>
          <p14:tracePt t="16423" x="7685088" y="2709863"/>
          <p14:tracePt t="16425" x="7685088" y="2716213"/>
          <p14:tracePt t="16429" x="7685088" y="2735263"/>
          <p14:tracePt t="16435" x="7685088" y="2754313"/>
          <p14:tracePt t="16437" x="7685088" y="2768600"/>
          <p14:tracePt t="16442" x="7685088" y="2794000"/>
          <p14:tracePt t="16445" x="7685088" y="2806700"/>
          <p14:tracePt t="16450" x="7685088" y="2827338"/>
          <p14:tracePt t="16454" x="7685088" y="2846388"/>
          <p14:tracePt t="16458" x="7685088" y="2865438"/>
          <p14:tracePt t="16464" x="7685088" y="2879725"/>
          <p14:tracePt t="16471" x="7685088" y="2917825"/>
          <p14:tracePt t="16475" x="7685088" y="2932113"/>
          <p14:tracePt t="16477" x="7685088" y="2957513"/>
          <p14:tracePt t="16482" x="7677150" y="2978150"/>
          <p14:tracePt t="16486" x="7670800" y="2997200"/>
          <p14:tracePt t="16489" x="7658100" y="3016250"/>
          <p14:tracePt t="16493" x="7645400" y="3030538"/>
          <p14:tracePt t="16501" x="7639050" y="3049588"/>
          <p14:tracePt t="16504" x="7624763" y="3068638"/>
          <p14:tracePt t="16505" x="7612063" y="3082925"/>
          <p14:tracePt t="16509" x="7605713" y="3095625"/>
          <p14:tracePt t="16515" x="7593013" y="3101975"/>
          <p14:tracePt t="16519" x="7586663" y="3114675"/>
          <p14:tracePt t="16523" x="7580313" y="3121025"/>
          <p14:tracePt t="16526" x="7566025" y="3127375"/>
          <p14:tracePt t="16531" x="7559675" y="3135313"/>
          <p14:tracePt t="16534" x="7553325" y="3148013"/>
          <p14:tracePt t="16537" x="7540625" y="3154363"/>
          <p14:tracePt t="16542" x="7527925" y="3154363"/>
          <p14:tracePt t="16545" x="7519988" y="3160713"/>
          <p14:tracePt t="16550" x="7513638" y="3160713"/>
          <p14:tracePt t="16553" x="7500938" y="3160713"/>
          <p14:tracePt t="16558" x="7494588" y="3160713"/>
          <p14:tracePt t="16562" x="7488238" y="3160713"/>
          <p14:tracePt t="16567" x="7481888" y="3160713"/>
          <p14:tracePt t="16570" x="7475538" y="3167063"/>
          <p14:tracePt t="16601" x="7467600" y="3167063"/>
          <p14:tracePt t="16606" x="7461250" y="3167063"/>
          <p14:tracePt t="16614" x="7454900" y="3167063"/>
          <p14:tracePt t="16618" x="7448550" y="3154363"/>
          <p14:tracePt t="16621" x="7442200" y="3135313"/>
          <p14:tracePt t="16626" x="7435850" y="3121025"/>
          <p14:tracePt t="16629" x="7423150" y="3095625"/>
          <p14:tracePt t="16634" x="7423150" y="3074988"/>
          <p14:tracePt t="16637" x="7415213" y="3049588"/>
          <p14:tracePt t="16642" x="7408863" y="3030538"/>
          <p14:tracePt t="16645" x="7402513" y="3003550"/>
          <p14:tracePt t="16650" x="7402513" y="2990850"/>
          <p14:tracePt t="16654" x="7402513" y="2963863"/>
          <p14:tracePt t="16658" x="7402513" y="2938463"/>
          <p14:tracePt t="16662" x="7402513" y="2925763"/>
          <p14:tracePt t="16665" x="7402513" y="2898775"/>
          <p14:tracePt t="16669" x="7402513" y="2879725"/>
          <p14:tracePt t="16673" x="7402513" y="2865438"/>
          <p14:tracePt t="16677" x="7402513" y="2852738"/>
          <p14:tracePt t="16682" x="7402513" y="2840038"/>
          <p14:tracePt t="16686" x="7402513" y="2827338"/>
          <p14:tracePt t="16690" x="7402513" y="2814638"/>
          <p14:tracePt t="16693" x="7402513" y="2794000"/>
          <p14:tracePt t="16699" x="7402513" y="2787650"/>
          <p14:tracePt t="16702" x="7423150" y="2774950"/>
          <p14:tracePt t="16705" x="7442200" y="2754313"/>
          <p14:tracePt t="16709" x="7454900" y="2741613"/>
          <p14:tracePt t="16714" x="7461250" y="2735263"/>
          <p14:tracePt t="16718" x="7467600" y="2735263"/>
          <p14:tracePt t="16722" x="7481888" y="2735263"/>
          <p14:tracePt t="16725" x="7494588" y="2735263"/>
          <p14:tracePt t="16730" x="7513638" y="2735263"/>
          <p14:tracePt t="16736" x="7534275" y="2735263"/>
          <p14:tracePt t="16737" x="7559675" y="2728913"/>
          <p14:tracePt t="16741" x="7572375" y="2722563"/>
          <p14:tracePt t="16746" x="7593013" y="2709863"/>
          <p14:tracePt t="16750" x="7618413" y="2701925"/>
          <p14:tracePt t="16753" x="7639050" y="2695575"/>
          <p14:tracePt t="16757" x="7664450" y="2695575"/>
          <p14:tracePt t="16761" x="7685088" y="2695575"/>
          <p14:tracePt t="16765" x="7704138" y="2689225"/>
          <p14:tracePt t="16769" x="7729538" y="2689225"/>
          <p14:tracePt t="16774" x="7743825" y="2682875"/>
          <p14:tracePt t="16777" x="7808913" y="2682875"/>
          <p14:tracePt t="16782" x="7861300" y="2682875"/>
          <p14:tracePt t="16786" x="7926388" y="2682875"/>
          <p14:tracePt t="16790" x="8005763" y="2682875"/>
          <p14:tracePt t="16793" x="8037513" y="2695575"/>
          <p14:tracePt t="16801" x="8110538" y="2716213"/>
          <p14:tracePt t="16824" x="8259763" y="2762250"/>
          <p14:tracePt t="16833" x="8299450" y="2768600"/>
          <p14:tracePt t="16838" x="8326438" y="2781300"/>
          <p14:tracePt t="16842" x="8345488" y="2787650"/>
          <p14:tracePt t="16846" x="8351838" y="2787650"/>
          <p14:tracePt t="16856" x="8358188" y="2794000"/>
          <p14:tracePt t="16860" x="8364538" y="2794000"/>
          <p14:tracePt t="16932" x="8364538" y="2800350"/>
          <p14:tracePt t="16935" x="8370888" y="2806700"/>
          <p14:tracePt t="16943" x="8370888" y="2820988"/>
          <p14:tracePt t="16945" x="8370888" y="2827338"/>
          <p14:tracePt t="16950" x="8370888" y="2833688"/>
          <p14:tracePt t="16954" x="8378825" y="2846388"/>
          <p14:tracePt t="16960" x="8385175" y="2852738"/>
          <p14:tracePt t="16967" x="8397875" y="2879725"/>
          <p14:tracePt t="16976" x="8423275" y="2905125"/>
          <p14:tracePt t="16980" x="8437563" y="2917825"/>
          <p14:tracePt t="16984" x="8450263" y="2932113"/>
          <p14:tracePt t="16987" x="8462963" y="2951163"/>
          <p14:tracePt t="16989" x="8469313" y="2963863"/>
          <p14:tracePt t="16994" x="8483600" y="2984500"/>
          <p14:tracePt t="16999" x="8496300" y="2997200"/>
          <p14:tracePt t="17003" x="8502650" y="3009900"/>
          <p14:tracePt t="17005" x="8515350" y="3030538"/>
          <p14:tracePt t="17010" x="8528050" y="3049588"/>
          <p14:tracePt t="17013" x="8542338" y="3062288"/>
          <p14:tracePt t="17019" x="8548688" y="3082925"/>
          <p14:tracePt t="17021" x="8561388" y="3101975"/>
          <p14:tracePt t="17025" x="8574088" y="3114675"/>
          <p14:tracePt t="17030" x="8580438" y="3135313"/>
          <p14:tracePt t="17034" x="8588375" y="3141663"/>
          <p14:tracePt t="17037" x="8594725" y="3154363"/>
          <p14:tracePt t="17042" x="8594725" y="3167063"/>
          <p14:tracePt t="17050" x="8594725" y="3173413"/>
          <p14:tracePt t="17059" x="8594725" y="3179763"/>
          <p14:tracePt t="17090" x="8594725" y="3186113"/>
          <p14:tracePt t="17095" x="8594725" y="3194050"/>
          <p14:tracePt t="17099" x="8594725" y="3200400"/>
          <p14:tracePt t="17102" x="8588375" y="3200400"/>
          <p14:tracePt t="17106" x="8580438" y="3200400"/>
          <p14:tracePt t="17110" x="8561388" y="3206750"/>
          <p14:tracePt t="17115" x="8548688" y="3213100"/>
          <p14:tracePt t="17119" x="8535988" y="3213100"/>
          <p14:tracePt t="17122" x="8521700" y="3219450"/>
          <p14:tracePt t="17126" x="8502650" y="3225800"/>
          <p14:tracePt t="17129" x="8496300" y="3225800"/>
          <p14:tracePt t="17135" x="8469313" y="3232150"/>
          <p14:tracePt t="17137" x="8443913" y="3238500"/>
          <p14:tracePt t="17142" x="8423275" y="3246438"/>
          <p14:tracePt t="17146" x="8397875" y="3252788"/>
          <p14:tracePt t="17150" x="8385175" y="3252788"/>
          <p14:tracePt t="17153" x="8358188" y="3259138"/>
          <p14:tracePt t="17157" x="8332788" y="3259138"/>
          <p14:tracePt t="17162" x="8312150" y="3259138"/>
          <p14:tracePt t="17166" x="8293100" y="3259138"/>
          <p14:tracePt t="17170" x="8274050" y="3265488"/>
          <p14:tracePt t="17174" x="8247063" y="3265488"/>
          <p14:tracePt t="17177" x="8228013" y="3265488"/>
          <p14:tracePt t="17182" x="8207375" y="3265488"/>
          <p14:tracePt t="17186" x="8194675" y="3265488"/>
          <p14:tracePt t="17190" x="8188325" y="3265488"/>
          <p14:tracePt t="17193" x="8188325" y="3259138"/>
          <p14:tracePt t="17199" x="8188325" y="3252788"/>
          <p14:tracePt t="17206" x="8181975" y="3252788"/>
          <p14:tracePt t="17215" x="8175625" y="3246438"/>
          <p14:tracePt t="17220" x="8169275" y="3238500"/>
          <p14:tracePt t="17222" x="8169275" y="3232150"/>
          <p14:tracePt t="17238" x="8169275" y="3219450"/>
          <p14:tracePt t="17245" x="8169275" y="3213100"/>
          <p14:tracePt t="17251" x="8169275" y="3206750"/>
          <p14:tracePt t="17254" x="8169275" y="3200400"/>
          <p14:tracePt t="17262" x="8169275" y="3194050"/>
          <p14:tracePt t="17266" x="8169275" y="3186113"/>
          <p14:tracePt t="17270" x="8175625" y="3186113"/>
          <p14:tracePt t="17274" x="8181975" y="3179763"/>
          <p14:tracePt t="17278" x="8181975" y="3167063"/>
          <p14:tracePt t="17287" x="8181975" y="3160713"/>
          <p14:tracePt t="17289" x="8188325" y="3160713"/>
          <p14:tracePt t="17298" x="8194675" y="3160713"/>
          <p14:tracePt t="17478" x="8194675" y="3154363"/>
          <p14:tracePt t="17486" x="8188325" y="3154363"/>
          <p14:tracePt t="17490" x="8181975" y="3148013"/>
          <p14:tracePt t="17493" x="8169275" y="3141663"/>
          <p14:tracePt t="17498" x="8154988" y="3127375"/>
          <p14:tracePt t="17502" x="8135938" y="3114675"/>
          <p14:tracePt t="17505" x="8123238" y="3095625"/>
          <p14:tracePt t="17509" x="8089900" y="3074988"/>
          <p14:tracePt t="17515" x="8070850" y="3055938"/>
          <p14:tracePt t="17519" x="8043863" y="3030538"/>
          <p14:tracePt t="17521" x="8024813" y="3009900"/>
          <p14:tracePt t="17526" x="7991475" y="2978150"/>
          <p14:tracePt t="17531" x="7966075" y="2951163"/>
          <p14:tracePt t="17534" x="7945438" y="2932113"/>
          <p14:tracePt t="17537" x="7861300" y="2859088"/>
          <p14:tracePt t="17542" x="7769225" y="2781300"/>
          <p14:tracePt t="17546" x="7670800" y="2701925"/>
          <p14:tracePt t="17550" x="7546975" y="2590800"/>
          <p14:tracePt t="17553" x="7500938" y="2538413"/>
          <p14:tracePt t="17560" x="7448550" y="2493963"/>
          <p14:tracePt t="17568" x="7343775" y="2381250"/>
          <p14:tracePt t="17572" x="7291388" y="2328863"/>
          <p14:tracePt t="17574" x="7251700" y="2278063"/>
          <p14:tracePt t="17577" x="7213600" y="2238375"/>
          <p14:tracePt t="17582" x="7180263" y="2198688"/>
          <p14:tracePt t="17586" x="7146925" y="2152650"/>
          <p14:tracePt t="17590" x="7115175" y="2100263"/>
          <p14:tracePt t="17593" x="7081838" y="2054225"/>
          <p14:tracePt t="17599" x="7062788" y="2016125"/>
          <p14:tracePt t="17602" x="7035800" y="1982788"/>
          <p14:tracePt t="17605" x="7016750" y="1957388"/>
          <p14:tracePt t="17609" x="6997700" y="1936750"/>
          <p14:tracePt t="17614" x="6983413" y="1897063"/>
          <p14:tracePt t="17619" x="6970713" y="1871663"/>
          <p14:tracePt t="17622" x="6964363" y="1844675"/>
          <p14:tracePt t="17626" x="6951663" y="1819275"/>
          <p14:tracePt t="17629" x="6945313" y="1806575"/>
          <p14:tracePt t="17634" x="6931025" y="1792288"/>
          <p14:tracePt t="17638" x="6924675" y="1773238"/>
          <p14:tracePt t="17642" x="6918325" y="1760538"/>
          <p14:tracePt t="17647" x="6911975" y="1747838"/>
          <p14:tracePt t="17651" x="6905625" y="1733550"/>
          <p14:tracePt t="17654" x="6899275" y="1720850"/>
          <p14:tracePt t="17657" x="6892925" y="1701800"/>
          <p14:tracePt t="17662" x="6886575" y="1695450"/>
          <p14:tracePt t="17666" x="6878638" y="1681163"/>
          <p14:tracePt t="17670" x="6872288" y="1662113"/>
          <p14:tracePt t="17674" x="6872288" y="1655763"/>
          <p14:tracePt t="17677" x="6865938" y="1636713"/>
          <p14:tracePt t="17682" x="6859588" y="1622425"/>
          <p14:tracePt t="17685" x="6859588" y="1609725"/>
          <p14:tracePt t="17689" x="6846888" y="1603375"/>
          <p14:tracePt t="17693" x="6840538" y="1584325"/>
          <p14:tracePt t="17700" x="6826250" y="1563688"/>
          <p14:tracePt t="17703" x="6813550" y="1550988"/>
          <p14:tracePt t="17705" x="6800850" y="1538288"/>
          <p14:tracePt t="17709" x="6794500" y="1524000"/>
          <p14:tracePt t="17715" x="6773863" y="1511300"/>
          <p14:tracePt t="17719" x="6754813" y="1498600"/>
          <p14:tracePt t="17722" x="6742113" y="1479550"/>
          <p14:tracePt t="17725" x="6721475" y="1465263"/>
          <p14:tracePt t="17730" x="6702425" y="1446213"/>
          <p14:tracePt t="17734" x="6689725" y="1433513"/>
          <p14:tracePt t="17738" x="6669088" y="1412875"/>
          <p14:tracePt t="17741" x="6656388" y="1400175"/>
          <p14:tracePt t="17746" x="6643688" y="1381125"/>
          <p14:tracePt t="17750" x="6630988" y="1368425"/>
          <p14:tracePt t="17753" x="6616700" y="1360488"/>
          <p14:tracePt t="17757" x="6616700" y="1341438"/>
          <p14:tracePt t="17762" x="6610350" y="1328738"/>
          <p14:tracePt t="17766" x="6604000" y="1316038"/>
          <p14:tracePt t="17770" x="6597650" y="1308100"/>
          <p14:tracePt t="17774" x="6591300" y="1301750"/>
          <p14:tracePt t="17781" x="6591300" y="1295400"/>
          <p14:tracePt t="17790" x="6584950" y="1289050"/>
          <p14:tracePt t="17810" x="6584950" y="1282700"/>
          <p14:tracePt t="17886" x="6578600" y="1276350"/>
          <p14:tracePt t="22900" x="6578600" y="1289050"/>
          <p14:tracePt t="22904" x="6578600" y="1301750"/>
          <p14:tracePt t="22907" x="6578600" y="1328738"/>
          <p14:tracePt t="22912" x="6578600" y="1354138"/>
          <p14:tracePt t="22917" x="6578600" y="1381125"/>
          <p14:tracePt t="22920" x="6578600" y="1393825"/>
          <p14:tracePt t="22924" x="6578600" y="1420813"/>
          <p14:tracePt t="22928" x="6578600" y="1439863"/>
          <p14:tracePt t="22932" x="6578600" y="1452563"/>
          <p14:tracePt t="22936" x="6578600" y="1479550"/>
          <p14:tracePt t="22940" x="6578600" y="1504950"/>
          <p14:tracePt t="22943" x="6578600" y="1517650"/>
          <p14:tracePt t="22948" x="6578600" y="1538288"/>
          <p14:tracePt t="22952" x="6578600" y="1563688"/>
          <p14:tracePt t="22955" x="6578600" y="1584325"/>
          <p14:tracePt t="22960" x="6578600" y="1597025"/>
          <p14:tracePt t="22963" x="6578600" y="1622425"/>
          <p14:tracePt t="22967" x="6578600" y="1643063"/>
          <p14:tracePt t="22971" x="6578600" y="1649413"/>
          <p14:tracePt t="22975" x="6578600" y="1668463"/>
          <p14:tracePt t="22979" x="6578600" y="1689100"/>
          <p14:tracePt t="22984" x="6578600" y="1701800"/>
          <p14:tracePt t="22987" x="6578600" y="1720850"/>
          <p14:tracePt t="22992" x="6578600" y="1747838"/>
          <p14:tracePt t="22998" x="6578600" y="1760538"/>
          <p14:tracePt t="23001" x="6572250" y="1773238"/>
          <p14:tracePt t="23003" x="6564313" y="1785938"/>
          <p14:tracePt t="23007" x="6564313" y="1792288"/>
          <p14:tracePt t="23012" x="6564313" y="1806575"/>
          <p14:tracePt t="23017" x="6557963" y="1825625"/>
          <p14:tracePt t="23019" x="6557963" y="1831975"/>
          <p14:tracePt t="23023" x="6551613" y="1844675"/>
          <p14:tracePt t="23028" x="6551613" y="1852613"/>
          <p14:tracePt t="23032" x="6545263" y="1865313"/>
          <p14:tracePt t="23035" x="6545263" y="1878013"/>
          <p14:tracePt t="23042" x="6538913" y="1897063"/>
          <p14:tracePt t="23051" x="6526213" y="1936750"/>
          <p14:tracePt t="23056" x="6505575" y="1982788"/>
          <p14:tracePt t="23060" x="6499225" y="2008188"/>
          <p14:tracePt t="23065" x="6492875" y="2035175"/>
          <p14:tracePt t="23068" x="6480175" y="2047875"/>
          <p14:tracePt t="23071" x="6473825" y="2074863"/>
          <p14:tracePt t="23076" x="6467475" y="2093913"/>
          <p14:tracePt t="23080" x="6453188" y="2120900"/>
          <p14:tracePt t="23084" x="6446838" y="2139950"/>
          <p14:tracePt t="23087" x="6440488" y="2165350"/>
          <p14:tracePt t="23091" x="6427788" y="2179638"/>
          <p14:tracePt t="23098" x="6421438" y="2198688"/>
          <p14:tracePt t="23101" x="6415088" y="2211388"/>
          <p14:tracePt t="23103" x="6408738" y="2232025"/>
          <p14:tracePt t="23107" x="6408738" y="2238375"/>
          <p14:tracePt t="23113" x="6400800" y="2251075"/>
          <p14:tracePt t="23116" x="6400800" y="2257425"/>
          <p14:tracePt t="23119" x="6400800" y="2263775"/>
          <p14:tracePt t="23123" x="6394450" y="2278063"/>
          <p14:tracePt t="23128" x="6388100" y="2290763"/>
          <p14:tracePt t="23132" x="6381750" y="2290763"/>
          <p14:tracePt t="23135" x="6375400" y="2303463"/>
          <p14:tracePt t="23139" x="6375400" y="2316163"/>
          <p14:tracePt t="23143" x="6369050" y="2322513"/>
          <p14:tracePt t="23149" x="6369050" y="2343150"/>
          <p14:tracePt t="23152" x="6362700" y="2355850"/>
          <p14:tracePt t="23155" x="6356350" y="2368550"/>
          <p14:tracePt t="23160" x="6348413" y="2389188"/>
          <p14:tracePt t="23163" x="6342063" y="2408238"/>
          <p14:tracePt t="23168" x="6335713" y="2427288"/>
          <p14:tracePt t="23172" x="6323013" y="2441575"/>
          <p14:tracePt t="23175" x="6316663" y="2454275"/>
          <p14:tracePt t="23180" x="6316663" y="2473325"/>
          <p14:tracePt t="23184" x="6303963" y="2500313"/>
          <p14:tracePt t="23188" x="6296025" y="2519363"/>
          <p14:tracePt t="23191" x="6283325" y="2546350"/>
          <p14:tracePt t="23196" x="6270625" y="2559050"/>
          <p14:tracePt t="23200" x="6257925" y="2571750"/>
          <p14:tracePt t="23204" x="6243638" y="2590800"/>
          <p14:tracePt t="23210" x="6237288" y="2611438"/>
          <p14:tracePt t="23219" x="6218238" y="2643188"/>
          <p14:tracePt t="23225" x="6205538" y="2676525"/>
          <p14:tracePt t="23227" x="6191250" y="2695575"/>
          <p14:tracePt t="23233" x="6184900" y="2701925"/>
          <p14:tracePt t="23235" x="6172200" y="2722563"/>
          <p14:tracePt t="23239" x="6159500" y="2735263"/>
          <p14:tracePt t="23244" x="6153150" y="2754313"/>
          <p14:tracePt t="23247" x="6153150" y="2768600"/>
          <p14:tracePt t="23251" x="6138863" y="2787650"/>
          <p14:tracePt t="23256" x="6132513" y="2806700"/>
          <p14:tracePt t="23260" x="6119813" y="2833688"/>
          <p14:tracePt t="23264" x="6113463" y="2846388"/>
          <p14:tracePt t="23268" x="6107113" y="2859088"/>
          <p14:tracePt t="23271" x="6100763" y="2879725"/>
          <p14:tracePt t="23276" x="6100763" y="2892425"/>
          <p14:tracePt t="23280" x="6094413" y="2911475"/>
          <p14:tracePt t="23284" x="6088063" y="2917825"/>
          <p14:tracePt t="23287" x="6080125" y="2932113"/>
          <p14:tracePt t="23292" x="6080125" y="2944813"/>
          <p14:tracePt t="23300" x="6073775" y="2951163"/>
          <p14:tracePt t="23303" x="6073775" y="2963863"/>
          <p14:tracePt t="23311" x="6067425" y="2963863"/>
          <p14:tracePt t="23319" x="6067425" y="2970213"/>
          <p14:tracePt t="23321" x="6067425" y="2978150"/>
          <p14:tracePt t="23400" x="6061075" y="2978150"/>
          <p14:tracePt t="23416" x="6054725" y="2978150"/>
          <p14:tracePt t="23426" x="6048375" y="2978150"/>
          <p14:tracePt t="23449" x="6048375" y="2970213"/>
          <p14:tracePt t="23481" x="6042025" y="2963863"/>
          <p14:tracePt t="23625" x="6048375" y="2963863"/>
          <p14:tracePt t="23629" x="6054725" y="2963863"/>
          <p14:tracePt t="23636" x="6067425" y="2963863"/>
          <p14:tracePt t="23639" x="6080125" y="2963863"/>
          <p14:tracePt t="23643" x="6088063" y="2970213"/>
          <p14:tracePt t="23648" x="6100763" y="2970213"/>
          <p14:tracePt t="23652" x="6113463" y="2970213"/>
          <p14:tracePt t="23655" x="6119813" y="2978150"/>
          <p14:tracePt t="23659" x="6138863" y="2978150"/>
          <p14:tracePt t="23664" x="6153150" y="2978150"/>
          <p14:tracePt t="23668" x="6165850" y="2978150"/>
          <p14:tracePt t="23672" x="6178550" y="2978150"/>
          <p14:tracePt t="23675" x="6199188" y="2978150"/>
          <p14:tracePt t="23680" x="6211888" y="2978150"/>
          <p14:tracePt t="23684" x="6224588" y="2978150"/>
          <p14:tracePt t="23687" x="6230938" y="2978150"/>
          <p14:tracePt t="23691" x="6251575" y="2984500"/>
          <p14:tracePt t="23698" x="6257925" y="2984500"/>
          <p14:tracePt t="23700" x="6264275" y="2984500"/>
          <p14:tracePt t="23703" x="6276975" y="2984500"/>
          <p14:tracePt t="23710" x="6289675" y="2984500"/>
          <p14:tracePt t="23719" x="6323013" y="2984500"/>
          <p14:tracePt t="23724" x="6362700" y="2984500"/>
          <p14:tracePt t="23728" x="6381750" y="2984500"/>
          <p14:tracePt t="23732" x="6408738" y="2984500"/>
          <p14:tracePt t="23736" x="6421438" y="2984500"/>
          <p14:tracePt t="23739" x="6446838" y="2984500"/>
          <p14:tracePt t="23743" x="6467475" y="2984500"/>
          <p14:tracePt t="23747" x="6492875" y="2984500"/>
          <p14:tracePt t="23751" x="6513513" y="2984500"/>
          <p14:tracePt t="23756" x="6532563" y="2984500"/>
          <p14:tracePt t="23760" x="6557963" y="2984500"/>
          <p14:tracePt t="23764" x="6572250" y="2984500"/>
          <p14:tracePt t="23767" x="6591300" y="2984500"/>
          <p14:tracePt t="23771" x="6610350" y="2984500"/>
          <p14:tracePt t="23775" x="6624638" y="2984500"/>
          <p14:tracePt t="23780" x="6637338" y="2984500"/>
          <p14:tracePt t="23784" x="6650038" y="2984500"/>
          <p14:tracePt t="23792" x="6662738" y="2984500"/>
          <p14:tracePt t="23798" x="6669088" y="2984500"/>
          <p14:tracePt t="23804" x="6683375" y="2984500"/>
          <p14:tracePt t="23810" x="6689725" y="2984500"/>
          <p14:tracePt t="23820" x="6696075" y="2978150"/>
          <p14:tracePt t="23824" x="6702425" y="2970213"/>
          <p14:tracePt t="23840" x="6708775" y="2970213"/>
          <p14:tracePt t="23861" x="6715125" y="2970213"/>
          <p14:tracePt t="23868" x="6721475" y="2970213"/>
          <p14:tracePt t="23882" x="6721475" y="2963863"/>
          <p14:tracePt t="23885" x="6729413" y="2963863"/>
          <p14:tracePt t="23887" x="6735763" y="2963863"/>
          <p14:tracePt t="23904" x="6742113" y="2963863"/>
          <p14:tracePt t="23910" x="6748463" y="2963863"/>
          <p14:tracePt t="23936" x="6748463" y="2957513"/>
          <p14:tracePt t="23952" x="6754813" y="2957513"/>
          <p14:tracePt t="23956" x="6761163" y="2951163"/>
          <p14:tracePt t="23959" x="6767513" y="2951163"/>
          <p14:tracePt t="23964" x="6767513" y="2944813"/>
          <p14:tracePt t="23972" x="6773863" y="2944813"/>
          <p14:tracePt t="24032" x="6781800" y="2944813"/>
          <p14:tracePt t="24056" x="6781800" y="2938463"/>
          <p14:tracePt t="24068" x="6788150" y="2938463"/>
          <p14:tracePt t="24864" x="6794500" y="2938463"/>
          <p14:tracePt t="24868" x="6800850" y="2932113"/>
          <p14:tracePt t="24872" x="6800850" y="2925763"/>
          <p14:tracePt t="24879" x="6807200" y="2925763"/>
          <p14:tracePt t="25229" x="6807200" y="2917825"/>
          <p14:tracePt t="25232" x="6813550" y="2911475"/>
          <p14:tracePt t="25236" x="6819900" y="2911475"/>
          <p14:tracePt t="25239" x="6834188" y="2905125"/>
          <p14:tracePt t="25245" x="6846888" y="2905125"/>
          <p14:tracePt t="25248" x="6859588" y="2905125"/>
          <p14:tracePt t="25252" x="6878638" y="2898775"/>
          <p14:tracePt t="25255" x="6899275" y="2898775"/>
          <p14:tracePt t="25260" x="6911975" y="2892425"/>
          <p14:tracePt t="25264" x="6938963" y="2892425"/>
          <p14:tracePt t="25268" x="6958013" y="2886075"/>
          <p14:tracePt t="25271" x="6977063" y="2879725"/>
          <p14:tracePt t="25276" x="6989763" y="2873375"/>
          <p14:tracePt t="25281" x="7016750" y="2865438"/>
          <p14:tracePt t="25283" x="7035800" y="2859088"/>
          <p14:tracePt t="25287" x="7062788" y="2852738"/>
          <p14:tracePt t="25292" x="7081838" y="2846388"/>
          <p14:tracePt t="25296" x="7094538" y="2840038"/>
          <p14:tracePt t="25300" x="7115175" y="2833688"/>
          <p14:tracePt t="25303" x="7134225" y="2827338"/>
          <p14:tracePt t="25307" x="7161213" y="2820988"/>
          <p14:tracePt t="25313" x="7173913" y="2814638"/>
          <p14:tracePt t="25317" x="7192963" y="2806700"/>
          <p14:tracePt t="25320" x="7213600" y="2800350"/>
          <p14:tracePt t="25323" x="7232650" y="2794000"/>
          <p14:tracePt t="25337" x="7272338" y="2754313"/>
          <p14:tracePt t="25341" x="7285038" y="2747963"/>
          <p14:tracePt t="25345" x="7304088" y="2741613"/>
          <p14:tracePt t="25349" x="7312025" y="2735263"/>
          <p14:tracePt t="25352" x="7324725" y="2722563"/>
          <p14:tracePt t="25355" x="7337425" y="2716213"/>
          <p14:tracePt t="25360" x="7343775" y="2701925"/>
          <p14:tracePt t="25366" x="7350125" y="2695575"/>
          <p14:tracePt t="25369" x="7356475" y="2689225"/>
          <p14:tracePt t="25371" x="7364413" y="2682875"/>
          <p14:tracePt t="25376" x="7370763" y="2676525"/>
          <p14:tracePt t="25384" x="7383463" y="2670175"/>
          <p14:tracePt t="25388" x="7389813" y="2657475"/>
          <p14:tracePt t="25391" x="7402513" y="2643188"/>
          <p14:tracePt t="25396" x="7408863" y="2643188"/>
          <p14:tracePt t="25400" x="7423150" y="2630488"/>
          <p14:tracePt t="25404" x="7435850" y="2611438"/>
          <p14:tracePt t="25408" x="7448550" y="2597150"/>
          <p14:tracePt t="25414" x="7467600" y="2578100"/>
          <p14:tracePt t="25417" x="7475538" y="2559050"/>
          <p14:tracePt t="25419" x="7494588" y="2546350"/>
          <p14:tracePt t="25423" x="7507288" y="2532063"/>
          <p14:tracePt t="25428" x="7519988" y="2513013"/>
          <p14:tracePt t="25431" x="7534275" y="2500313"/>
          <p14:tracePt t="25435" x="7546975" y="2486025"/>
          <p14:tracePt t="25444" x="7559675" y="2473325"/>
          <p14:tracePt t="25449" x="7572375" y="2466975"/>
          <p14:tracePt t="25451" x="7572375" y="2460625"/>
          <p14:tracePt t="25455" x="7586663" y="2447925"/>
          <p14:tracePt t="25459" x="7599363" y="2441575"/>
          <p14:tracePt t="25464" x="7605713" y="2427288"/>
          <p14:tracePt t="25467" x="7612063" y="2420938"/>
          <p14:tracePt t="25472" x="7618413" y="2414588"/>
          <p14:tracePt t="25475" x="7624763" y="2408238"/>
          <p14:tracePt t="25480" x="7632700" y="2401888"/>
          <p14:tracePt t="25487" x="7639050" y="2401888"/>
          <p14:tracePt t="25491" x="7639050" y="2395538"/>
          <p14:tracePt t="25495" x="7645400" y="2381250"/>
          <p14:tracePt t="25504" x="7651750" y="2374900"/>
          <p14:tracePt t="25508" x="7651750" y="2368550"/>
          <p14:tracePt t="25513" x="7664450" y="2362200"/>
          <p14:tracePt t="25516" x="7670800" y="2355850"/>
          <p14:tracePt t="25519" x="7685088" y="2343150"/>
          <p14:tracePt t="25523" x="7685088" y="2336800"/>
          <p14:tracePt t="25528" x="7697788" y="2328863"/>
          <p14:tracePt t="25533" x="7710488" y="2322513"/>
          <p14:tracePt t="25537" x="7710488" y="2309813"/>
          <p14:tracePt t="25539" x="7729538" y="2297113"/>
          <p14:tracePt t="25545" x="7743825" y="2278063"/>
          <p14:tracePt t="25548" x="7762875" y="2263775"/>
          <p14:tracePt t="25551" x="7775575" y="2257425"/>
          <p14:tracePt t="25556" x="7789863" y="2251075"/>
          <p14:tracePt t="25559" x="7808913" y="2238375"/>
          <p14:tracePt t="25566" x="7821613" y="2225675"/>
          <p14:tracePt t="25567" x="7840663" y="2211388"/>
          <p14:tracePt t="25571" x="7854950" y="2198688"/>
          <p14:tracePt t="25581" x="7867650" y="2192338"/>
          <p14:tracePt t="25584" x="7880350" y="2185988"/>
          <p14:tracePt t="25587" x="7880350" y="2179638"/>
          <p14:tracePt t="25591" x="7886700" y="2179638"/>
          <p14:tracePt t="25596" x="7893050" y="2179638"/>
          <p14:tracePt t="25604" x="7893050" y="2173288"/>
          <p14:tracePt t="25614" x="7900988" y="2165350"/>
          <p14:tracePt t="25617" x="7907338" y="2165350"/>
          <p14:tracePt t="25626" x="7913688" y="2159000"/>
          <p14:tracePt t="25637" x="7920038" y="2139950"/>
          <p14:tracePt t="25643" x="7932738" y="2120900"/>
          <p14:tracePt t="25649" x="7932738" y="2112963"/>
          <p14:tracePt t="25651" x="7939088" y="2093913"/>
          <p14:tracePt t="25655" x="7945438" y="2087563"/>
          <p14:tracePt t="25662" x="7953375" y="2081213"/>
          <p14:tracePt t="25665" x="7959725" y="2068513"/>
          <p14:tracePt t="25668" x="7966075" y="2068513"/>
          <p14:tracePt t="25671" x="7972425" y="2054225"/>
          <p14:tracePt t="25675" x="7985125" y="2047875"/>
          <p14:tracePt t="25681" x="7991475" y="2041525"/>
          <p14:tracePt t="25683" x="7991475" y="2035175"/>
          <p14:tracePt t="25692" x="7991475" y="2028825"/>
          <p14:tracePt t="25696" x="7991475" y="2022475"/>
          <p14:tracePt t="25713" x="7997825" y="2022475"/>
          <p14:tracePt t="29444" x="8005763" y="2022475"/>
          <p14:tracePt t="29452" x="8005763" y="2016125"/>
          <p14:tracePt t="38985" x="7997825" y="2008188"/>
          <p14:tracePt t="38992" x="7997825" y="2001838"/>
          <p14:tracePt t="38996" x="7991475" y="1995488"/>
          <p14:tracePt t="38999" x="7978775" y="1995488"/>
          <p14:tracePt t="39009" x="7966075" y="1995488"/>
          <p14:tracePt t="39012" x="7945438" y="1995488"/>
          <p14:tracePt t="39015" x="7932738" y="1995488"/>
          <p14:tracePt t="39019" x="7920038" y="2001838"/>
          <p14:tracePt t="39024" x="7907338" y="2008188"/>
          <p14:tracePt t="39028" x="7900988" y="2016125"/>
          <p14:tracePt t="39032" x="7880350" y="2022475"/>
          <p14:tracePt t="39036" x="7861300" y="2022475"/>
          <p14:tracePt t="39041" x="7840663" y="2028825"/>
          <p14:tracePt t="39045" x="7815263" y="2035175"/>
          <p14:tracePt t="39048" x="7802563" y="2035175"/>
          <p14:tracePt t="39051" x="7775575" y="2035175"/>
          <p14:tracePt t="39056" x="7756525" y="2041525"/>
          <p14:tracePt t="39060" x="7743825" y="2041525"/>
          <p14:tracePt t="39063" x="7723188" y="2047875"/>
          <p14:tracePt t="39068" x="7704138" y="2047875"/>
          <p14:tracePt t="39072" x="7697788" y="2047875"/>
          <p14:tracePt t="39076" x="7685088" y="2054225"/>
          <p14:tracePt t="39079" x="7670800" y="2054225"/>
          <p14:tracePt t="39086" x="7664450" y="2060575"/>
          <p14:tracePt t="39094" x="7624763" y="2060575"/>
          <p14:tracePt t="39101" x="7599363" y="2060575"/>
          <p14:tracePt t="39105" x="7586663" y="2068513"/>
          <p14:tracePt t="39108" x="7572375" y="2074863"/>
          <p14:tracePt t="39112" x="7553325" y="2081213"/>
          <p14:tracePt t="39115" x="7534275" y="2081213"/>
          <p14:tracePt t="39121" x="7513638" y="2087563"/>
          <p14:tracePt t="39129" x="7481888" y="2093913"/>
          <p14:tracePt t="39132" x="7454900" y="2093913"/>
          <p14:tracePt t="39136" x="7435850" y="2093913"/>
          <p14:tracePt t="39140" x="7415213" y="2100263"/>
          <p14:tracePt t="39144" x="7396163" y="2100263"/>
          <p14:tracePt t="39147" x="7370763" y="2106613"/>
          <p14:tracePt t="39151" x="7350125" y="2112963"/>
          <p14:tracePt t="39157" x="7331075" y="2112963"/>
          <p14:tracePt t="39163" x="7285038" y="2120900"/>
          <p14:tracePt t="39167" x="7259638" y="2120900"/>
          <p14:tracePt t="39172" x="7245350" y="2127250"/>
          <p14:tracePt t="39176" x="7219950" y="2127250"/>
          <p14:tracePt t="39179" x="7199313" y="2133600"/>
          <p14:tracePt t="39184" x="7186613" y="2133600"/>
          <p14:tracePt t="39188" x="7167563" y="2139950"/>
          <p14:tracePt t="39192" x="7154863" y="2139950"/>
          <p14:tracePt t="39196" x="7134225" y="2146300"/>
          <p14:tracePt t="39199" x="7127875" y="2146300"/>
          <p14:tracePt t="39204" x="7115175" y="2146300"/>
          <p14:tracePt t="39208" x="7108825" y="2152650"/>
          <p14:tracePt t="39212" x="7102475" y="2152650"/>
          <p14:tracePt t="39215" x="7088188" y="2152650"/>
          <p14:tracePt t="39225" x="7075488" y="2159000"/>
          <p14:tracePt t="39228" x="7069138" y="2159000"/>
          <p14:tracePt t="39231" x="7062788" y="2165350"/>
          <p14:tracePt t="39235" x="7050088" y="2173288"/>
          <p14:tracePt t="39240" x="7035800" y="2173288"/>
          <p14:tracePt t="39245" x="7029450" y="2179638"/>
          <p14:tracePt t="39247" x="7023100" y="2179638"/>
          <p14:tracePt t="39252" x="7010400" y="2179638"/>
          <p14:tracePt t="39255" x="6997700" y="2179638"/>
          <p14:tracePt t="39260" x="6977063" y="2185988"/>
          <p14:tracePt t="39267" x="6958013" y="2192338"/>
          <p14:tracePt t="39270" x="6938963" y="2198688"/>
          <p14:tracePt t="39272" x="6918325" y="2205038"/>
          <p14:tracePt t="39276" x="6892925" y="2211388"/>
          <p14:tracePt t="39279" x="6865938" y="2217738"/>
          <p14:tracePt t="39286" x="6846888" y="2225675"/>
          <p14:tracePt t="39291" x="6826250" y="2225675"/>
          <p14:tracePt t="39294" x="6807200" y="2232025"/>
          <p14:tracePt t="39296" x="6781800" y="2232025"/>
          <p14:tracePt t="39299" x="6761163" y="2238375"/>
          <p14:tracePt t="39303" x="6742113" y="2238375"/>
          <p14:tracePt t="39308" x="6715125" y="2244725"/>
          <p14:tracePt t="39312" x="6696075" y="2251075"/>
          <p14:tracePt t="39315" x="6669088" y="2263775"/>
          <p14:tracePt t="39319" x="6650038" y="2270125"/>
          <p14:tracePt t="39324" x="6630988" y="2278063"/>
          <p14:tracePt t="39328" x="6610350" y="2278063"/>
          <p14:tracePt t="39332" x="6584950" y="2284413"/>
          <p14:tracePt t="39335" x="6557963" y="2290763"/>
          <p14:tracePt t="39341" x="6538913" y="2303463"/>
          <p14:tracePt t="39346" x="6513513" y="2316163"/>
          <p14:tracePt t="39347" x="6499225" y="2328863"/>
          <p14:tracePt t="39351" x="6473825" y="2343150"/>
          <p14:tracePt t="39356" x="6394450" y="2362200"/>
          <p14:tracePt t="39360" x="6303963" y="2389188"/>
          <p14:tracePt t="39363" x="6205538" y="2408238"/>
          <p14:tracePt t="39367" x="6107113" y="2433638"/>
          <p14:tracePt t="39371" x="6067425" y="2447925"/>
          <p14:tracePt t="39376" x="6021388" y="2460625"/>
          <p14:tracePt t="39379" x="5983288" y="2479675"/>
          <p14:tracePt t="39383" x="5937250" y="2500313"/>
          <p14:tracePt t="39388" x="5884863" y="2532063"/>
          <p14:tracePt t="39392" x="5845175" y="2559050"/>
          <p14:tracePt t="39395" x="5799138" y="2584450"/>
          <p14:tracePt t="39399" x="5759450" y="2611438"/>
          <p14:tracePt t="39403" x="5713413" y="2636838"/>
          <p14:tracePt t="39407" x="5675313" y="2670175"/>
          <p14:tracePt t="39411" x="5622925" y="2701925"/>
          <p14:tracePt t="39415" x="5583238" y="2735263"/>
          <p14:tracePt t="39419" x="5530850" y="2774950"/>
          <p14:tracePt t="39425" x="5484813" y="2806700"/>
          <p14:tracePt t="39429" x="5445125" y="2840038"/>
          <p14:tracePt t="39431" x="5407025" y="2879725"/>
          <p14:tracePt t="39436" x="5367338" y="2917825"/>
          <p14:tracePt t="39442" x="5321300" y="2970213"/>
          <p14:tracePt t="39446" x="5287963" y="3016250"/>
          <p14:tracePt t="39447" x="5256213" y="3068638"/>
          <p14:tracePt t="39451" x="5243513" y="3108325"/>
          <p14:tracePt t="39457" x="5229225" y="3135313"/>
          <p14:tracePt t="39460" x="5216525" y="3167063"/>
          <p14:tracePt t="39463" x="5210175" y="3194050"/>
          <p14:tracePt t="39467" x="5203825" y="3213100"/>
          <p14:tracePt t="39472" x="5197475" y="3238500"/>
          <p14:tracePt t="39476" x="5191125" y="3252788"/>
          <p14:tracePt t="39479" x="5184775" y="3265488"/>
          <p14:tracePt t="39484" x="5176838" y="3278188"/>
          <p14:tracePt t="39487" x="5176838" y="3290888"/>
          <p14:tracePt t="39492" x="5170488" y="3305175"/>
          <p14:tracePt t="39496" x="5164138" y="3317875"/>
          <p14:tracePt t="39500" x="5157788" y="3336925"/>
          <p14:tracePt t="39503" x="5157788" y="3343275"/>
          <p14:tracePt t="39508" x="5157788" y="3363913"/>
          <p14:tracePt t="39512" x="5151438" y="3382963"/>
          <p14:tracePt t="39516" x="5145088" y="3403600"/>
          <p14:tracePt t="39519" x="5138738" y="3416300"/>
          <p14:tracePt t="39525" x="5132388" y="3435350"/>
          <p14:tracePt t="39528" x="5132388" y="3454400"/>
          <p14:tracePt t="39531" x="5124450" y="3481388"/>
          <p14:tracePt t="39535" x="5118100" y="3514725"/>
          <p14:tracePt t="39540" x="5111750" y="3546475"/>
          <p14:tracePt t="39544" x="5105400" y="3586163"/>
          <p14:tracePt t="39547" x="5092700" y="3632200"/>
          <p14:tracePt t="39551" x="5086350" y="3651250"/>
          <p14:tracePt t="39556" x="5080000" y="3671888"/>
          <p14:tracePt t="39561" x="5072063" y="3690938"/>
          <p14:tracePt t="39563" x="5065713" y="3709988"/>
          <p14:tracePt t="39568" x="5059363" y="3730625"/>
          <p14:tracePt t="39572" x="5059363" y="3743325"/>
          <p14:tracePt t="39577" x="5059363" y="3762375"/>
          <p14:tracePt t="39579" x="5053013" y="3783013"/>
          <p14:tracePt t="39583" x="5046663" y="3802063"/>
          <p14:tracePt t="39587" x="5040313" y="3814763"/>
          <p14:tracePt t="39593" x="5027613" y="3835400"/>
          <p14:tracePt t="39595" x="5006975" y="3854450"/>
          <p14:tracePt t="39599" x="5000625" y="3873500"/>
          <p14:tracePt t="39603" x="4987925" y="3894138"/>
          <p14:tracePt t="39607" x="4967288" y="3900488"/>
          <p14:tracePt t="39612" x="4954588" y="3913188"/>
          <p14:tracePt t="39615" x="4935538" y="3932238"/>
          <p14:tracePt t="39619" x="4922838" y="3946525"/>
          <p14:tracePt t="39624" x="4908550" y="3965575"/>
          <p14:tracePt t="39628" x="4895850" y="3978275"/>
          <p14:tracePt t="39632" x="4883150" y="3992563"/>
          <p14:tracePt t="39636" x="4870450" y="4011613"/>
          <p14:tracePt t="39642" x="4849813" y="4024313"/>
          <p14:tracePt t="39645" x="4837113" y="4043363"/>
          <p14:tracePt t="39647" x="4830763" y="4064000"/>
          <p14:tracePt t="39651" x="4824413" y="4076700"/>
          <p14:tracePt t="39656" x="4818063" y="4095750"/>
          <p14:tracePt t="39660" x="4810125" y="4116388"/>
          <p14:tracePt t="39663" x="4803775" y="4141788"/>
          <p14:tracePt t="39667" x="4797425" y="4156075"/>
          <p14:tracePt t="39672" x="4791075" y="4181475"/>
          <p14:tracePt t="39675" x="4784725" y="4200525"/>
          <p14:tracePt t="39679" x="4784725" y="4227513"/>
          <p14:tracePt t="39684" x="4778375" y="4252913"/>
          <p14:tracePt t="39689" x="4778375" y="4267200"/>
          <p14:tracePt t="39692" x="4778375" y="4292600"/>
          <p14:tracePt t="39696" x="4772025" y="4311650"/>
          <p14:tracePt t="39699" x="4772025" y="4338638"/>
          <p14:tracePt t="39704" x="4765675" y="4351338"/>
          <p14:tracePt t="39709" x="4759325" y="4378325"/>
          <p14:tracePt t="39713" x="4751388" y="4397375"/>
          <p14:tracePt t="39716" x="4745038" y="4416425"/>
          <p14:tracePt t="39719" x="4745038" y="4430713"/>
          <p14:tracePt t="39725" x="4745038" y="4449763"/>
          <p14:tracePt t="39728" x="4745038" y="4468813"/>
          <p14:tracePt t="39732" x="4738688" y="4483100"/>
          <p14:tracePt t="39736" x="4738688" y="4508500"/>
          <p14:tracePt t="39742" x="4732338" y="4529138"/>
          <p14:tracePt t="39745" x="4732338" y="4535488"/>
          <p14:tracePt t="39747" x="4732338" y="4554538"/>
          <p14:tracePt t="39752" x="4732338" y="4567238"/>
          <p14:tracePt t="39755" x="4732338" y="4579938"/>
          <p14:tracePt t="39759" x="4725988" y="4594225"/>
          <p14:tracePt t="39764" x="4725988" y="4600575"/>
          <p14:tracePt t="39768" x="4719638" y="4606925"/>
          <p14:tracePt t="39772" x="4719638" y="4613275"/>
          <p14:tracePt t="39776" x="4719638" y="4619625"/>
          <p14:tracePt t="39779" x="4713288" y="4625975"/>
          <p14:tracePt t="39788" x="4713288" y="4632325"/>
          <p14:tracePt t="39793" x="4713288" y="4640263"/>
          <p14:tracePt t="39803" x="4706938" y="4640263"/>
          <p14:tracePt t="39812" x="4699000" y="4640263"/>
          <p14:tracePt t="39820" x="4692650" y="4640263"/>
          <p14:tracePt t="39836" x="4686300" y="4640263"/>
          <p14:tracePt t="39842" x="4679950" y="4640263"/>
          <p14:tracePt t="39849" x="4686300" y="4632325"/>
          <p14:tracePt t="39851" x="4692650" y="4619625"/>
          <p14:tracePt t="39857" x="4713288" y="4600575"/>
          <p14:tracePt t="39860" x="4732338" y="4587875"/>
          <p14:tracePt t="39863" x="4745038" y="4573588"/>
          <p14:tracePt t="39867" x="4751388" y="4573588"/>
          <p14:tracePt t="40129" x="4751388" y="4567238"/>
          <p14:tracePt t="40137" x="4751388" y="4560888"/>
          <p14:tracePt t="40144" x="4751388" y="4554538"/>
          <p14:tracePt t="40412" x="4745038" y="4554538"/>
          <p14:tracePt t="40415" x="4738688" y="4554538"/>
          <p14:tracePt t="40419" x="4725988" y="4554538"/>
          <p14:tracePt t="40424" x="4713288" y="4554538"/>
          <p14:tracePt t="40431" x="4699000" y="4554538"/>
          <p14:tracePt t="40435" x="4699000" y="4560888"/>
          <p14:tracePt t="40442" x="4686300" y="4560888"/>
          <p14:tracePt t="40446" x="4679950" y="4567238"/>
          <p14:tracePt t="40452" x="4673600" y="4567238"/>
          <p14:tracePt t="40456" x="4667250" y="4567238"/>
          <p14:tracePt t="40496" x="4660900" y="4567238"/>
          <p14:tracePt t="41141" x="4654550" y="4567238"/>
          <p14:tracePt t="41143" x="4646613" y="4567238"/>
          <p14:tracePt t="41152" x="4633913" y="4567238"/>
          <p14:tracePt t="41157" x="4627563" y="4567238"/>
          <p14:tracePt t="41165" x="4621213" y="4573588"/>
          <p14:tracePt t="41167" x="4614863" y="4579938"/>
          <p14:tracePt t="41178" x="4608513" y="4579938"/>
          <p14:tracePt t="41180" x="4602163" y="4587875"/>
          <p14:tracePt t="41188" x="4602163" y="4594225"/>
          <p14:tracePt t="41195" x="4594225" y="4594225"/>
          <p14:tracePt t="41226" x="4587875" y="4594225"/>
          <p14:tracePt t="41235" x="4587875" y="4600575"/>
          <p14:tracePt t="43773" x="4581525" y="4600575"/>
          <p14:tracePt t="54729" x="4575175" y="4600575"/>
          <p14:tracePt t="54732" x="4556125" y="4600575"/>
          <p14:tracePt t="54736" x="4541838" y="4606925"/>
          <p14:tracePt t="54739" x="4516438" y="4619625"/>
          <p14:tracePt t="54743" x="4497388" y="4632325"/>
          <p14:tracePt t="54748" x="4476750" y="4646613"/>
          <p14:tracePt t="54754" x="4457700" y="4659313"/>
          <p14:tracePt t="54757" x="4437063" y="4672013"/>
          <p14:tracePt t="54759" x="4424363" y="4692650"/>
          <p14:tracePt t="54766" x="4405313" y="4711700"/>
          <p14:tracePt t="54777" x="4365625" y="4770438"/>
          <p14:tracePt t="54781" x="4352925" y="4789488"/>
          <p14:tracePt t="54783" x="4340225" y="4810125"/>
          <p14:tracePt t="54789" x="4319588" y="4829175"/>
          <p14:tracePt t="54791" x="4306888" y="4849813"/>
          <p14:tracePt t="54796" x="4287838" y="4875213"/>
          <p14:tracePt t="54803" x="4273550" y="4887913"/>
          <p14:tracePt t="54807" x="4235450" y="4914900"/>
          <p14:tracePt t="54811" x="4208463" y="4927600"/>
          <p14:tracePt t="54816" x="4156075" y="4960938"/>
          <p14:tracePt t="54820" x="4110038" y="4986338"/>
          <p14:tracePt t="54824" x="4051300" y="5013325"/>
          <p14:tracePt t="54828" x="3979863" y="5045075"/>
          <p14:tracePt t="54837" x="3868738" y="5091113"/>
          <p14:tracePt t="54844" x="3730625" y="5124450"/>
          <p14:tracePt t="54849" x="3665538" y="5137150"/>
          <p14:tracePt t="55960" x="1989138" y="4946650"/>
          <p14:tracePt t="55963" x="2154238" y="4822825"/>
          <p14:tracePt t="55969" x="2336800" y="4678363"/>
          <p14:tracePt t="55972" x="2546350" y="4502150"/>
          <p14:tracePt t="55975" x="2735263" y="4305300"/>
          <p14:tracePt t="55979" x="2932113" y="4116388"/>
          <p14:tracePt t="55984" x="3141663" y="3919538"/>
          <p14:tracePt t="55992" x="3338513" y="3703638"/>
          <p14:tracePt t="55993" x="3533775" y="3514725"/>
          <p14:tracePt t="55995" x="3724275" y="3317875"/>
          <p14:tracePt t="56000" x="3940175" y="3108325"/>
          <p14:tracePt t="56005" x="4130675" y="2911475"/>
          <p14:tracePt t="56008" x="4325938" y="2722563"/>
          <p14:tracePt t="56011" x="4541838" y="2506663"/>
          <p14:tracePt t="56017" x="4719638" y="2316163"/>
          <p14:tracePt t="56021" x="4862513" y="2133600"/>
          <p14:tracePt t="56024" x="4987925" y="1949450"/>
          <p14:tracePt t="56028" x="5080000" y="1819275"/>
          <p14:tracePt t="56032" x="5164138" y="1701800"/>
          <p14:tracePt t="56036" x="5216525" y="1622425"/>
          <p14:tracePt t="56039" x="5268913" y="1531938"/>
          <p14:tracePt t="56043" x="5327650" y="1446213"/>
          <p14:tracePt t="56047" x="5380038" y="1368425"/>
          <p14:tracePt t="56052" x="5432425" y="1289050"/>
          <p14:tracePt t="56056" x="5478463" y="1196975"/>
          <p14:tracePt t="56059" x="5518150" y="1119188"/>
          <p14:tracePt t="56063" x="5564188" y="1027113"/>
          <p14:tracePt t="56069" x="5589588" y="935038"/>
          <p14:tracePt t="56074" x="5622925" y="844550"/>
          <p14:tracePt t="56076" x="5648325" y="765175"/>
          <p14:tracePt t="56081" x="5668963" y="687388"/>
          <p14:tracePt t="56084" x="5681663" y="622300"/>
          <p14:tracePt t="56088" x="5700713" y="555625"/>
          <p14:tracePt t="56092" x="5707063" y="496888"/>
          <p14:tracePt t="56097" x="5727700" y="450850"/>
          <p14:tracePt t="56100" x="5734050" y="406400"/>
          <p14:tracePt t="56103" x="5746750" y="360363"/>
          <p14:tracePt t="56107" x="5753100" y="320675"/>
          <p14:tracePt t="56111" x="5773738" y="280988"/>
          <p14:tracePt t="56116" x="5786438" y="249238"/>
          <p14:tracePt t="56121" x="5792788" y="222250"/>
          <p14:tracePt t="56124" x="5799138" y="196850"/>
          <p14:tracePt t="56128" x="5805488" y="176213"/>
          <p14:tracePt t="56131" x="5805488" y="163513"/>
          <p14:tracePt t="56136" x="5805488" y="144463"/>
          <p14:tracePt t="56140" x="5811838" y="130175"/>
          <p14:tracePt t="56144" x="5811838" y="117475"/>
          <p14:tracePt t="56147" x="5811838" y="104775"/>
          <p14:tracePt t="56153" x="5811838" y="85725"/>
          <p14:tracePt t="56158" x="5818188" y="77788"/>
          <p14:tracePt t="56161" x="5818188" y="71438"/>
          <p14:tracePt t="56163" x="5826125" y="58738"/>
          <p14:tracePt t="56173" x="5826125" y="52388"/>
          <p14:tracePt t="56175" x="5826125" y="46038"/>
          <p14:tracePt t="56179" x="5826125" y="39688"/>
          <p14:tracePt t="56189" x="5826125" y="33338"/>
          <p14:tracePt t="56192" x="5826125" y="19050"/>
          <p14:tracePt t="56195" x="5832475" y="12700"/>
        </p14:tracePtLst>
      </p14:laserTraceLst>
    </p:ext>
  </p:extLs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511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Lato</vt:lpstr>
      <vt:lpstr>Raleway</vt:lpstr>
      <vt:lpstr>Streamline</vt:lpstr>
      <vt:lpstr>ECE 8803 Term Project: Comparison between Four Classification Methods for DRSS Severity Classification on OCT images  </vt:lpstr>
      <vt:lpstr>Introduction</vt:lpstr>
      <vt:lpstr>KNN Methodology</vt:lpstr>
      <vt:lpstr>KNN Results</vt:lpstr>
      <vt:lpstr>Logistic Regression Methodology </vt:lpstr>
      <vt:lpstr>Logistic Regression Results</vt:lpstr>
      <vt:lpstr>CNN Methodology </vt:lpstr>
      <vt:lpstr>CNN Results</vt:lpstr>
      <vt:lpstr>Random Forest Methodology</vt:lpstr>
      <vt:lpstr>Random Forest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8803 Term Project: Comparison between Four Classification Methods for DRSS Severity Classification on OCT images</dc:title>
  <dc:creator>Syed Anas Hussain</dc:creator>
  <cp:lastModifiedBy>Hussain, Syed Anas</cp:lastModifiedBy>
  <cp:revision>7</cp:revision>
  <dcterms:modified xsi:type="dcterms:W3CDTF">2023-04-21T04:35:26Z</dcterms:modified>
</cp:coreProperties>
</file>