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3"/>
  </p:notesMasterIdLst>
  <p:handoutMasterIdLst>
    <p:handoutMasterId r:id="rId14"/>
  </p:handoutMasterIdLst>
  <p:sldIdLst>
    <p:sldId id="257" r:id="rId5"/>
    <p:sldId id="270" r:id="rId6"/>
    <p:sldId id="271" r:id="rId7"/>
    <p:sldId id="273" r:id="rId8"/>
    <p:sldId id="275" r:id="rId9"/>
    <p:sldId id="276" r:id="rId10"/>
    <p:sldId id="277" r:id="rId11"/>
    <p:sldId id="274" r:id="rId12"/>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114" d="100"/>
          <a:sy n="114" d="100"/>
        </p:scale>
        <p:origin x="474" y="114"/>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4/17/2022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4/17/2022</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2</a:t>
            </a:fld>
            <a:endParaRPr lang="en-US"/>
          </a:p>
        </p:txBody>
      </p:sp>
    </p:spTree>
    <p:extLst>
      <p:ext uri="{BB962C8B-B14F-4D97-AF65-F5344CB8AC3E}">
        <p14:creationId xmlns:p14="http://schemas.microsoft.com/office/powerpoint/2010/main" val="4117229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3</a:t>
            </a:fld>
            <a:endParaRPr lang="en-US"/>
          </a:p>
        </p:txBody>
      </p:sp>
    </p:spTree>
    <p:extLst>
      <p:ext uri="{BB962C8B-B14F-4D97-AF65-F5344CB8AC3E}">
        <p14:creationId xmlns:p14="http://schemas.microsoft.com/office/powerpoint/2010/main" val="35483894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4</a:t>
            </a:fld>
            <a:endParaRPr lang="en-US"/>
          </a:p>
        </p:txBody>
      </p:sp>
    </p:spTree>
    <p:extLst>
      <p:ext uri="{BB962C8B-B14F-4D97-AF65-F5344CB8AC3E}">
        <p14:creationId xmlns:p14="http://schemas.microsoft.com/office/powerpoint/2010/main" val="1752949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4/17/2022</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4/17/2022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4/17/2022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4/17/2022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4/17/2022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4/17/2022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4/17/2022</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4/17/2022</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4/17/2022</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4/17/2022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4/17/2022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4/17/2022</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15EEB93-4894-4B64-8E16-FDB5C68C716D}"/>
              </a:ext>
            </a:extLst>
          </p:cNvPr>
          <p:cNvSpPr>
            <a:spLocks noGrp="1"/>
          </p:cNvSpPr>
          <p:nvPr>
            <p:ph type="ctrTitle"/>
          </p:nvPr>
        </p:nvSpPr>
        <p:spPr>
          <a:xfrm>
            <a:off x="1522412" y="759510"/>
            <a:ext cx="8735325" cy="831851"/>
          </a:xfrm>
        </p:spPr>
        <p:txBody>
          <a:bodyPr>
            <a:normAutofit fontScale="90000"/>
          </a:bodyPr>
          <a:lstStyle/>
          <a:p>
            <a:pPr algn="ctr"/>
            <a:r>
              <a:rPr lang="en-US" dirty="0">
                <a:solidFill>
                  <a:schemeClr val="accent1">
                    <a:lumMod val="75000"/>
                  </a:schemeClr>
                </a:solidFill>
                <a:latin typeface="Times New Roman" panose="02020603050405020304" pitchFamily="18" charset="0"/>
                <a:cs typeface="Times New Roman" panose="02020603050405020304" pitchFamily="18" charset="0"/>
              </a:rPr>
              <a:t>Sea Beach view from Hotel</a:t>
            </a:r>
          </a:p>
        </p:txBody>
      </p:sp>
      <p:graphicFrame>
        <p:nvGraphicFramePr>
          <p:cNvPr id="3" name="Table 4">
            <a:extLst>
              <a:ext uri="{FF2B5EF4-FFF2-40B4-BE49-F238E27FC236}">
                <a16:creationId xmlns:a16="http://schemas.microsoft.com/office/drawing/2014/main" id="{9D4BE05A-F869-4AF2-8275-104B0F4EC20F}"/>
              </a:ext>
            </a:extLst>
          </p:cNvPr>
          <p:cNvGraphicFramePr>
            <a:graphicFrameLocks noGrp="1"/>
          </p:cNvGraphicFramePr>
          <p:nvPr>
            <p:extLst>
              <p:ext uri="{D42A27DB-BD31-4B8C-83A1-F6EECF244321}">
                <p14:modId xmlns:p14="http://schemas.microsoft.com/office/powerpoint/2010/main" val="3057246136"/>
              </p:ext>
            </p:extLst>
          </p:nvPr>
        </p:nvGraphicFramePr>
        <p:xfrm>
          <a:off x="1751012" y="2971800"/>
          <a:ext cx="8610600" cy="2743200"/>
        </p:xfrm>
        <a:graphic>
          <a:graphicData uri="http://schemas.openxmlformats.org/drawingml/2006/table">
            <a:tbl>
              <a:tblPr firstRow="1" bandRow="1">
                <a:tableStyleId>{2D5ABB26-0587-4C30-8999-92F81FD0307C}</a:tableStyleId>
              </a:tblPr>
              <a:tblGrid>
                <a:gridCol w="6778956">
                  <a:extLst>
                    <a:ext uri="{9D8B030D-6E8A-4147-A177-3AD203B41FA5}">
                      <a16:colId xmlns:a16="http://schemas.microsoft.com/office/drawing/2014/main" val="1434288206"/>
                    </a:ext>
                  </a:extLst>
                </a:gridCol>
                <a:gridCol w="1831644">
                  <a:extLst>
                    <a:ext uri="{9D8B030D-6E8A-4147-A177-3AD203B41FA5}">
                      <a16:colId xmlns:a16="http://schemas.microsoft.com/office/drawing/2014/main" val="792864083"/>
                    </a:ext>
                  </a:extLst>
                </a:gridCol>
              </a:tblGrid>
              <a:tr h="451794">
                <a:tc gridSpan="2">
                  <a:txBody>
                    <a:bodyPr/>
                    <a:lstStyle/>
                    <a:p>
                      <a:pPr algn="ctr"/>
                      <a:r>
                        <a:rPr lang="en-US" dirty="0">
                          <a:solidFill>
                            <a:schemeClr val="accent1"/>
                          </a:solidFill>
                        </a:rPr>
                        <a:t>PRESENTED BY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50000"/>
                      </a:schemeClr>
                    </a:solidFill>
                  </a:tcPr>
                </a:tc>
                <a:tc hMerge="1">
                  <a:txBody>
                    <a:bodyPr/>
                    <a:lstStyle/>
                    <a:p>
                      <a:endParaRPr lang="en-US"/>
                    </a:p>
                  </a:txBody>
                  <a:tcPr/>
                </a:tc>
                <a:extLst>
                  <a:ext uri="{0D108BD9-81ED-4DB2-BD59-A6C34878D82A}">
                    <a16:rowId xmlns:a16="http://schemas.microsoft.com/office/drawing/2014/main" val="3084974893"/>
                  </a:ext>
                </a:extLst>
              </a:tr>
              <a:tr h="451794">
                <a:tc>
                  <a:txBody>
                    <a:bodyPr/>
                    <a:lstStyle/>
                    <a:p>
                      <a:r>
                        <a:rPr lang="en-US" dirty="0">
                          <a:solidFill>
                            <a:schemeClr val="accent1"/>
                          </a:solidFill>
                        </a:rPr>
                        <a:t>NAME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50000"/>
                      </a:schemeClr>
                    </a:solidFill>
                  </a:tcPr>
                </a:tc>
                <a:tc>
                  <a:txBody>
                    <a:bodyPr/>
                    <a:lstStyle/>
                    <a:p>
                      <a:r>
                        <a:rPr lang="en-US" dirty="0">
                          <a:solidFill>
                            <a:schemeClr val="accent1"/>
                          </a:solidFill>
                        </a:rPr>
                        <a:t>ID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50000"/>
                      </a:schemeClr>
                    </a:solidFill>
                  </a:tcPr>
                </a:tc>
                <a:extLst>
                  <a:ext uri="{0D108BD9-81ED-4DB2-BD59-A6C34878D82A}">
                    <a16:rowId xmlns:a16="http://schemas.microsoft.com/office/drawing/2014/main" val="830752099"/>
                  </a:ext>
                </a:extLst>
              </a:tr>
              <a:tr h="451794">
                <a:tc>
                  <a:txBody>
                    <a:bodyPr/>
                    <a:lstStyle/>
                    <a:p>
                      <a:r>
                        <a:rPr lang="en-US" sz="2400" kern="1200" dirty="0">
                          <a:solidFill>
                            <a:schemeClr val="tx1"/>
                          </a:solidFill>
                          <a:effectLst/>
                          <a:latin typeface="+mn-lt"/>
                          <a:ea typeface="+mn-ea"/>
                          <a:cs typeface="+mn-cs"/>
                        </a:rPr>
                        <a:t>MIRZA MD TAWHID</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50000"/>
                      </a:schemeClr>
                    </a:solidFill>
                  </a:tcPr>
                </a:tc>
                <a:tc>
                  <a:txBody>
                    <a:bodyPr/>
                    <a:lstStyle/>
                    <a:p>
                      <a:r>
                        <a:rPr lang="en-US" sz="2400" kern="1200" dirty="0">
                          <a:solidFill>
                            <a:schemeClr val="tx1"/>
                          </a:solidFill>
                          <a:effectLst/>
                          <a:latin typeface="+mn-lt"/>
                          <a:ea typeface="+mn-ea"/>
                          <a:cs typeface="+mn-cs"/>
                        </a:rPr>
                        <a:t>20-42643-1</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50000"/>
                      </a:schemeClr>
                    </a:solidFill>
                  </a:tcPr>
                </a:tc>
                <a:extLst>
                  <a:ext uri="{0D108BD9-81ED-4DB2-BD59-A6C34878D82A}">
                    <a16:rowId xmlns:a16="http://schemas.microsoft.com/office/drawing/2014/main" val="639324256"/>
                  </a:ext>
                </a:extLst>
              </a:tr>
              <a:tr h="451794">
                <a:tc>
                  <a:txBody>
                    <a:bodyPr/>
                    <a:lstStyle/>
                    <a:p>
                      <a:r>
                        <a:rPr lang="en-US" sz="2400" kern="1200" dirty="0">
                          <a:solidFill>
                            <a:schemeClr val="tx1"/>
                          </a:solidFill>
                          <a:effectLst/>
                          <a:latin typeface="+mn-lt"/>
                          <a:ea typeface="+mn-ea"/>
                          <a:cs typeface="+mn-cs"/>
                        </a:rPr>
                        <a:t>MD MEHRUB KHAN LIMON</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50000"/>
                      </a:schemeClr>
                    </a:solidFill>
                  </a:tcPr>
                </a:tc>
                <a:tc>
                  <a:txBody>
                    <a:bodyPr/>
                    <a:lstStyle/>
                    <a:p>
                      <a:r>
                        <a:rPr lang="en-US" sz="2400" kern="1200" dirty="0">
                          <a:solidFill>
                            <a:schemeClr val="tx1"/>
                          </a:solidFill>
                          <a:effectLst/>
                          <a:latin typeface="+mn-lt"/>
                          <a:ea typeface="+mn-ea"/>
                          <a:cs typeface="+mn-cs"/>
                        </a:rPr>
                        <a:t>20-42411-1</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50000"/>
                      </a:schemeClr>
                    </a:solidFill>
                  </a:tcPr>
                </a:tc>
                <a:extLst>
                  <a:ext uri="{0D108BD9-81ED-4DB2-BD59-A6C34878D82A}">
                    <a16:rowId xmlns:a16="http://schemas.microsoft.com/office/drawing/2014/main" val="2063331195"/>
                  </a:ext>
                </a:extLst>
              </a:tr>
              <a:tr h="451794">
                <a:tc>
                  <a:txBody>
                    <a:bodyPr/>
                    <a:lstStyle/>
                    <a:p>
                      <a:r>
                        <a:rPr lang="en-US" sz="2400" kern="1200" dirty="0">
                          <a:solidFill>
                            <a:schemeClr val="tx1"/>
                          </a:solidFill>
                          <a:effectLst/>
                          <a:latin typeface="+mn-lt"/>
                          <a:ea typeface="+mn-ea"/>
                          <a:cs typeface="+mn-cs"/>
                        </a:rPr>
                        <a:t>GOUROV SAHA</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50000"/>
                      </a:schemeClr>
                    </a:solidFill>
                  </a:tcPr>
                </a:tc>
                <a:tc>
                  <a:txBody>
                    <a:bodyPr/>
                    <a:lstStyle/>
                    <a:p>
                      <a:r>
                        <a:rPr lang="en-US" sz="2400" kern="1200" dirty="0">
                          <a:solidFill>
                            <a:schemeClr val="tx1"/>
                          </a:solidFill>
                          <a:effectLst/>
                          <a:latin typeface="+mn-lt"/>
                          <a:ea typeface="+mn-ea"/>
                          <a:cs typeface="+mn-cs"/>
                        </a:rPr>
                        <a:t>20-42977-1</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50000"/>
                      </a:schemeClr>
                    </a:solidFill>
                  </a:tcPr>
                </a:tc>
                <a:extLst>
                  <a:ext uri="{0D108BD9-81ED-4DB2-BD59-A6C34878D82A}">
                    <a16:rowId xmlns:a16="http://schemas.microsoft.com/office/drawing/2014/main" val="995925493"/>
                  </a:ext>
                </a:extLst>
              </a:tr>
              <a:tr h="451794">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50000"/>
                      </a:schemeClr>
                    </a:solid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50000"/>
                      </a:schemeClr>
                    </a:solidFill>
                  </a:tcPr>
                </a:tc>
                <a:extLst>
                  <a:ext uri="{0D108BD9-81ED-4DB2-BD59-A6C34878D82A}">
                    <a16:rowId xmlns:a16="http://schemas.microsoft.com/office/drawing/2014/main" val="3921431453"/>
                  </a:ext>
                </a:extLst>
              </a:tr>
            </a:tbl>
          </a:graphicData>
        </a:graphic>
      </p:graphicFrame>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ECC218D-AFFC-4089-94F2-996C091410A2}"/>
              </a:ext>
            </a:extLst>
          </p:cNvPr>
          <p:cNvSpPr>
            <a:spLocks noGrp="1"/>
          </p:cNvSpPr>
          <p:nvPr>
            <p:ph type="title"/>
          </p:nvPr>
        </p:nvSpPr>
        <p:spPr/>
        <p:txBody>
          <a:bodyPr/>
          <a:lstStyle/>
          <a:p>
            <a:r>
              <a:rPr lang="en-US" dirty="0">
                <a:solidFill>
                  <a:schemeClr val="accent1">
                    <a:lumMod val="75000"/>
                  </a:schemeClr>
                </a:solidFill>
              </a:rPr>
              <a:t>PROPOSAL</a:t>
            </a:r>
          </a:p>
        </p:txBody>
      </p:sp>
      <p:sp>
        <p:nvSpPr>
          <p:cNvPr id="7" name="Content Placeholder 6">
            <a:extLst>
              <a:ext uri="{FF2B5EF4-FFF2-40B4-BE49-F238E27FC236}">
                <a16:creationId xmlns:a16="http://schemas.microsoft.com/office/drawing/2014/main" id="{16E49F78-0573-4542-B208-1DC35558489A}"/>
              </a:ext>
            </a:extLst>
          </p:cNvPr>
          <p:cNvSpPr>
            <a:spLocks noGrp="1"/>
          </p:cNvSpPr>
          <p:nvPr>
            <p:ph sz="half" idx="2"/>
          </p:nvPr>
        </p:nvSpPr>
        <p:spPr>
          <a:xfrm>
            <a:off x="912813" y="1706880"/>
            <a:ext cx="10666572" cy="4236720"/>
          </a:xfrm>
        </p:spPr>
        <p:txBody>
          <a:bodyPr>
            <a:noAutofit/>
          </a:bodyPr>
          <a:lstStyle/>
          <a:p>
            <a:pPr marL="241300" marR="457200" indent="0">
              <a:lnSpc>
                <a:spcPct val="107000"/>
              </a:lnSpc>
              <a:spcBef>
                <a:spcPts val="990"/>
              </a:spcBef>
              <a:spcAft>
                <a:spcPts val="0"/>
              </a:spcAft>
              <a:buNone/>
            </a:pPr>
            <a:r>
              <a:rPr lang="en-US" sz="2400" dirty="0">
                <a:latin typeface="Times New Roman" panose="02020603050405020304" pitchFamily="18" charset="0"/>
                <a:ea typeface="Carlito"/>
                <a:cs typeface="Carlito"/>
              </a:rPr>
              <a:t>A </a:t>
            </a:r>
            <a:r>
              <a:rPr lang="en-US" sz="2400" dirty="0">
                <a:effectLst/>
                <a:latin typeface="Times New Roman" panose="02020603050405020304" pitchFamily="18" charset="0"/>
                <a:ea typeface="Carlito"/>
                <a:cs typeface="Carlito"/>
              </a:rPr>
              <a:t>view or scene of a sea beach will be represented by graphical drawing algorithms. This is a mini project in computer graphics which is simple, good looking . </a:t>
            </a:r>
            <a:r>
              <a:rPr lang="en-US" sz="2400" spc="-15" dirty="0">
                <a:effectLst/>
                <a:latin typeface="Times New Roman" panose="02020603050405020304" pitchFamily="18" charset="0"/>
                <a:ea typeface="Carlito"/>
                <a:cs typeface="Carlito"/>
              </a:rPr>
              <a:t>We </a:t>
            </a:r>
            <a:r>
              <a:rPr lang="en-US" sz="2400" dirty="0">
                <a:effectLst/>
                <a:latin typeface="Times New Roman" panose="02020603050405020304" pitchFamily="18" charset="0"/>
                <a:ea typeface="Carlito"/>
                <a:cs typeface="Carlito"/>
              </a:rPr>
              <a:t>have mainly created some artifacts in this mini project like sky, sea, a sun, moon. There will be trees, hotel beside the beach and moving ship on the sea. Some birds will be seen  flying in the sky  in the day mode of the view. In the night view , there will be calm nature with moon and stars. This is an overview of our project. This project is made with C++ language including glut with</a:t>
            </a:r>
            <a:r>
              <a:rPr lang="en-US" sz="2400" spc="-145" dirty="0">
                <a:effectLst/>
                <a:latin typeface="Times New Roman" panose="02020603050405020304" pitchFamily="18" charset="0"/>
                <a:ea typeface="Carlito"/>
                <a:cs typeface="Carlito"/>
              </a:rPr>
              <a:t> </a:t>
            </a:r>
            <a:r>
              <a:rPr lang="en-US" sz="2400" dirty="0">
                <a:effectLst/>
                <a:latin typeface="Times New Roman" panose="02020603050405020304" pitchFamily="18" charset="0"/>
                <a:ea typeface="Carlito"/>
                <a:cs typeface="Carlito"/>
              </a:rPr>
              <a:t>OpenGL</a:t>
            </a:r>
            <a:endParaRPr lang="en-US" sz="2400" dirty="0">
              <a:effectLst/>
              <a:latin typeface="Carlito"/>
              <a:ea typeface="Carlito"/>
              <a:cs typeface="Carlito"/>
            </a:endParaRPr>
          </a:p>
        </p:txBody>
      </p:sp>
    </p:spTree>
    <p:extLst>
      <p:ext uri="{BB962C8B-B14F-4D97-AF65-F5344CB8AC3E}">
        <p14:creationId xmlns:p14="http://schemas.microsoft.com/office/powerpoint/2010/main" val="412318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3A4C0AE-DD9C-4864-A31C-0927C734F279}"/>
              </a:ext>
            </a:extLst>
          </p:cNvPr>
          <p:cNvSpPr>
            <a:spLocks noGrp="1"/>
          </p:cNvSpPr>
          <p:nvPr>
            <p:ph type="title"/>
          </p:nvPr>
        </p:nvSpPr>
        <p:spPr/>
        <p:txBody>
          <a:bodyPr/>
          <a:lstStyle/>
          <a:p>
            <a:r>
              <a:rPr lang="en-US" dirty="0">
                <a:solidFill>
                  <a:schemeClr val="accent1">
                    <a:lumMod val="75000"/>
                  </a:schemeClr>
                </a:solidFill>
              </a:rPr>
              <a:t>LIST OF OBJECT</a:t>
            </a:r>
          </a:p>
        </p:txBody>
      </p:sp>
      <p:sp>
        <p:nvSpPr>
          <p:cNvPr id="4" name="Content Placeholder 3">
            <a:extLst>
              <a:ext uri="{FF2B5EF4-FFF2-40B4-BE49-F238E27FC236}">
                <a16:creationId xmlns:a16="http://schemas.microsoft.com/office/drawing/2014/main" id="{7C7A5373-1855-408D-B111-5EEFAF82A5CC}"/>
              </a:ext>
            </a:extLst>
          </p:cNvPr>
          <p:cNvSpPr>
            <a:spLocks noGrp="1"/>
          </p:cNvSpPr>
          <p:nvPr>
            <p:ph sz="half" idx="2"/>
          </p:nvPr>
        </p:nvSpPr>
        <p:spPr>
          <a:xfrm>
            <a:off x="6502432" y="1898374"/>
            <a:ext cx="1727305" cy="4465320"/>
          </a:xfrm>
        </p:spPr>
        <p:txBody>
          <a:bodyPr/>
          <a:lstStyle/>
          <a:p>
            <a:r>
              <a:rPr lang="en-US" dirty="0"/>
              <a:t>SKY</a:t>
            </a:r>
          </a:p>
          <a:p>
            <a:r>
              <a:rPr lang="en-US" dirty="0"/>
              <a:t>MOON</a:t>
            </a:r>
          </a:p>
          <a:p>
            <a:r>
              <a:rPr lang="en-US" dirty="0"/>
              <a:t>SUN</a:t>
            </a:r>
          </a:p>
          <a:p>
            <a:r>
              <a:rPr lang="en-US" dirty="0"/>
              <a:t>CLOUD</a:t>
            </a:r>
          </a:p>
          <a:p>
            <a:r>
              <a:rPr lang="en-US" dirty="0"/>
              <a:t>STARS</a:t>
            </a:r>
          </a:p>
          <a:p>
            <a:r>
              <a:rPr lang="en-US" dirty="0"/>
              <a:t>OCEAN</a:t>
            </a:r>
          </a:p>
          <a:p>
            <a:r>
              <a:rPr lang="en-US" dirty="0"/>
              <a:t>BOAT</a:t>
            </a:r>
          </a:p>
        </p:txBody>
      </p:sp>
      <p:sp>
        <p:nvSpPr>
          <p:cNvPr id="9" name="Content Placeholder 3">
            <a:extLst>
              <a:ext uri="{FF2B5EF4-FFF2-40B4-BE49-F238E27FC236}">
                <a16:creationId xmlns:a16="http://schemas.microsoft.com/office/drawing/2014/main" id="{4E4B59D8-B017-417C-9FC8-4F03C8FF7A95}"/>
              </a:ext>
            </a:extLst>
          </p:cNvPr>
          <p:cNvSpPr txBox="1">
            <a:spLocks/>
          </p:cNvSpPr>
          <p:nvPr/>
        </p:nvSpPr>
        <p:spPr>
          <a:xfrm>
            <a:off x="1218883" y="1924756"/>
            <a:ext cx="1727305" cy="4465320"/>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US" dirty="0"/>
              <a:t>HILL</a:t>
            </a:r>
          </a:p>
          <a:p>
            <a:r>
              <a:rPr lang="en-US" dirty="0"/>
              <a:t>KITE</a:t>
            </a:r>
          </a:p>
          <a:p>
            <a:r>
              <a:rPr lang="en-US" dirty="0"/>
              <a:t>SAND</a:t>
            </a:r>
          </a:p>
          <a:p>
            <a:r>
              <a:rPr lang="en-US" dirty="0"/>
              <a:t>BENCH</a:t>
            </a:r>
          </a:p>
          <a:p>
            <a:r>
              <a:rPr lang="en-US" dirty="0"/>
              <a:t>TREE</a:t>
            </a:r>
          </a:p>
          <a:p>
            <a:r>
              <a:rPr lang="en-US" dirty="0"/>
              <a:t>CRABS</a:t>
            </a:r>
          </a:p>
          <a:p>
            <a:r>
              <a:rPr lang="en-US" dirty="0"/>
              <a:t>TRUCK</a:t>
            </a:r>
          </a:p>
        </p:txBody>
      </p:sp>
      <p:sp>
        <p:nvSpPr>
          <p:cNvPr id="11" name="Content Placeholder 3">
            <a:extLst>
              <a:ext uri="{FF2B5EF4-FFF2-40B4-BE49-F238E27FC236}">
                <a16:creationId xmlns:a16="http://schemas.microsoft.com/office/drawing/2014/main" id="{84E53AA2-DB08-42A3-B8CF-1F4459A31AD6}"/>
              </a:ext>
            </a:extLst>
          </p:cNvPr>
          <p:cNvSpPr txBox="1">
            <a:spLocks/>
          </p:cNvSpPr>
          <p:nvPr/>
        </p:nvSpPr>
        <p:spPr>
          <a:xfrm>
            <a:off x="3429137" y="1905000"/>
            <a:ext cx="3073295" cy="4465320"/>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US" dirty="0"/>
              <a:t>SHIP</a:t>
            </a:r>
          </a:p>
          <a:p>
            <a:r>
              <a:rPr lang="en-US" dirty="0"/>
              <a:t>PLANE</a:t>
            </a:r>
          </a:p>
          <a:p>
            <a:r>
              <a:rPr lang="en-US" dirty="0"/>
              <a:t>LIGHT HOUSE</a:t>
            </a:r>
          </a:p>
          <a:p>
            <a:r>
              <a:rPr lang="en-US" dirty="0"/>
              <a:t>WATCH TOWER</a:t>
            </a:r>
          </a:p>
          <a:p>
            <a:r>
              <a:rPr lang="en-US" dirty="0"/>
              <a:t>HOTEL</a:t>
            </a:r>
          </a:p>
          <a:p>
            <a:r>
              <a:rPr lang="en-US" dirty="0"/>
              <a:t>TOWER</a:t>
            </a:r>
          </a:p>
          <a:p>
            <a:pPr marL="0" indent="0">
              <a:buNone/>
            </a:pPr>
            <a:endParaRPr lang="en-US" dirty="0"/>
          </a:p>
        </p:txBody>
      </p:sp>
    </p:spTree>
    <p:extLst>
      <p:ext uri="{BB962C8B-B14F-4D97-AF65-F5344CB8AC3E}">
        <p14:creationId xmlns:p14="http://schemas.microsoft.com/office/powerpoint/2010/main" val="503114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2E83FDB-1F1D-4BC2-BDAD-9FBF26F9E599}"/>
              </a:ext>
            </a:extLst>
          </p:cNvPr>
          <p:cNvSpPr>
            <a:spLocks noGrp="1"/>
          </p:cNvSpPr>
          <p:nvPr>
            <p:ph type="title"/>
          </p:nvPr>
        </p:nvSpPr>
        <p:spPr/>
        <p:txBody>
          <a:bodyPr/>
          <a:lstStyle/>
          <a:p>
            <a:r>
              <a:rPr lang="en-US" dirty="0"/>
              <a:t>BEACH VIEW: </a:t>
            </a:r>
            <a:r>
              <a:rPr lang="en-US" dirty="0">
                <a:solidFill>
                  <a:schemeClr val="accent1"/>
                </a:solidFill>
              </a:rPr>
              <a:t>DAY</a:t>
            </a:r>
          </a:p>
        </p:txBody>
      </p:sp>
      <p:pic>
        <p:nvPicPr>
          <p:cNvPr id="3" name="Picture 2">
            <a:extLst>
              <a:ext uri="{FF2B5EF4-FFF2-40B4-BE49-F238E27FC236}">
                <a16:creationId xmlns:a16="http://schemas.microsoft.com/office/drawing/2014/main" id="{8720E408-31AA-49D7-9C8B-69F9854220D1}"/>
              </a:ext>
            </a:extLst>
          </p:cNvPr>
          <p:cNvPicPr>
            <a:picLocks noChangeAspect="1"/>
          </p:cNvPicPr>
          <p:nvPr/>
        </p:nvPicPr>
        <p:blipFill>
          <a:blip r:embed="rId3"/>
          <a:stretch>
            <a:fillRect/>
          </a:stretch>
        </p:blipFill>
        <p:spPr>
          <a:xfrm>
            <a:off x="1983801" y="1600199"/>
            <a:ext cx="8221222" cy="4983164"/>
          </a:xfrm>
          <a:prstGeom prst="rect">
            <a:avLst/>
          </a:prstGeom>
        </p:spPr>
      </p:pic>
    </p:spTree>
    <p:extLst>
      <p:ext uri="{BB962C8B-B14F-4D97-AF65-F5344CB8AC3E}">
        <p14:creationId xmlns:p14="http://schemas.microsoft.com/office/powerpoint/2010/main" val="3175868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1A570-6AA9-4DE8-A305-813EA4111C8E}"/>
              </a:ext>
            </a:extLst>
          </p:cNvPr>
          <p:cNvSpPr>
            <a:spLocks noGrp="1"/>
          </p:cNvSpPr>
          <p:nvPr>
            <p:ph type="title"/>
          </p:nvPr>
        </p:nvSpPr>
        <p:spPr/>
        <p:txBody>
          <a:bodyPr/>
          <a:lstStyle/>
          <a:p>
            <a:r>
              <a:rPr lang="en-US" dirty="0"/>
              <a:t>BEACH VIEW: </a:t>
            </a:r>
            <a:r>
              <a:rPr lang="en-US" dirty="0">
                <a:solidFill>
                  <a:schemeClr val="accent1"/>
                </a:solidFill>
              </a:rPr>
              <a:t>NIGHT</a:t>
            </a:r>
          </a:p>
        </p:txBody>
      </p:sp>
      <p:pic>
        <p:nvPicPr>
          <p:cNvPr id="6" name="Picture 5">
            <a:extLst>
              <a:ext uri="{FF2B5EF4-FFF2-40B4-BE49-F238E27FC236}">
                <a16:creationId xmlns:a16="http://schemas.microsoft.com/office/drawing/2014/main" id="{B9145D19-1951-4CBD-B4C9-053308799C38}"/>
              </a:ext>
            </a:extLst>
          </p:cNvPr>
          <p:cNvPicPr>
            <a:picLocks noChangeAspect="1"/>
          </p:cNvPicPr>
          <p:nvPr/>
        </p:nvPicPr>
        <p:blipFill>
          <a:blip r:embed="rId2"/>
          <a:stretch>
            <a:fillRect/>
          </a:stretch>
        </p:blipFill>
        <p:spPr>
          <a:xfrm>
            <a:off x="1974275" y="1600199"/>
            <a:ext cx="8387337" cy="4983163"/>
          </a:xfrm>
          <a:prstGeom prst="rect">
            <a:avLst/>
          </a:prstGeom>
        </p:spPr>
      </p:pic>
    </p:spTree>
    <p:extLst>
      <p:ext uri="{BB962C8B-B14F-4D97-AF65-F5344CB8AC3E}">
        <p14:creationId xmlns:p14="http://schemas.microsoft.com/office/powerpoint/2010/main" val="1829317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C506E-F906-4080-BFB2-01EE38B1F2A3}"/>
              </a:ext>
            </a:extLst>
          </p:cNvPr>
          <p:cNvSpPr>
            <a:spLocks noGrp="1"/>
          </p:cNvSpPr>
          <p:nvPr>
            <p:ph type="title"/>
          </p:nvPr>
        </p:nvSpPr>
        <p:spPr/>
        <p:txBody>
          <a:bodyPr/>
          <a:lstStyle/>
          <a:p>
            <a:r>
              <a:rPr lang="en-US" dirty="0"/>
              <a:t>HOTEL VIEW: </a:t>
            </a:r>
            <a:r>
              <a:rPr lang="en-US" dirty="0">
                <a:solidFill>
                  <a:schemeClr val="accent1"/>
                </a:solidFill>
              </a:rPr>
              <a:t>DAY</a:t>
            </a:r>
          </a:p>
        </p:txBody>
      </p:sp>
      <p:pic>
        <p:nvPicPr>
          <p:cNvPr id="6" name="Picture 5">
            <a:extLst>
              <a:ext uri="{FF2B5EF4-FFF2-40B4-BE49-F238E27FC236}">
                <a16:creationId xmlns:a16="http://schemas.microsoft.com/office/drawing/2014/main" id="{2DA40D28-1786-47F2-BBD6-F0B509F129A5}"/>
              </a:ext>
            </a:extLst>
          </p:cNvPr>
          <p:cNvPicPr>
            <a:picLocks noChangeAspect="1"/>
          </p:cNvPicPr>
          <p:nvPr/>
        </p:nvPicPr>
        <p:blipFill>
          <a:blip r:embed="rId2"/>
          <a:stretch>
            <a:fillRect/>
          </a:stretch>
        </p:blipFill>
        <p:spPr>
          <a:xfrm>
            <a:off x="1979612" y="1498599"/>
            <a:ext cx="8229600" cy="4930775"/>
          </a:xfrm>
          <a:prstGeom prst="rect">
            <a:avLst/>
          </a:prstGeom>
        </p:spPr>
      </p:pic>
    </p:spTree>
    <p:extLst>
      <p:ext uri="{BB962C8B-B14F-4D97-AF65-F5344CB8AC3E}">
        <p14:creationId xmlns:p14="http://schemas.microsoft.com/office/powerpoint/2010/main" val="1376378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8372C-D30C-45A1-8A26-8AB6A47BEA0B}"/>
              </a:ext>
            </a:extLst>
          </p:cNvPr>
          <p:cNvSpPr>
            <a:spLocks noGrp="1"/>
          </p:cNvSpPr>
          <p:nvPr>
            <p:ph type="title"/>
          </p:nvPr>
        </p:nvSpPr>
        <p:spPr/>
        <p:txBody>
          <a:bodyPr/>
          <a:lstStyle/>
          <a:p>
            <a:r>
              <a:rPr lang="en-US" dirty="0"/>
              <a:t>HOTEL VIEW: </a:t>
            </a:r>
            <a:r>
              <a:rPr lang="en-US" dirty="0">
                <a:solidFill>
                  <a:schemeClr val="accent1"/>
                </a:solidFill>
              </a:rPr>
              <a:t>NIGHT</a:t>
            </a:r>
          </a:p>
        </p:txBody>
      </p:sp>
      <p:pic>
        <p:nvPicPr>
          <p:cNvPr id="6" name="Picture 5">
            <a:extLst>
              <a:ext uri="{FF2B5EF4-FFF2-40B4-BE49-F238E27FC236}">
                <a16:creationId xmlns:a16="http://schemas.microsoft.com/office/drawing/2014/main" id="{80C59296-DC96-4FD9-8865-F9F8F0A560AD}"/>
              </a:ext>
            </a:extLst>
          </p:cNvPr>
          <p:cNvPicPr>
            <a:picLocks noChangeAspect="1"/>
          </p:cNvPicPr>
          <p:nvPr/>
        </p:nvPicPr>
        <p:blipFill>
          <a:blip r:embed="rId2"/>
          <a:stretch>
            <a:fillRect/>
          </a:stretch>
        </p:blipFill>
        <p:spPr>
          <a:xfrm>
            <a:off x="1974850" y="1498599"/>
            <a:ext cx="8239125" cy="4911725"/>
          </a:xfrm>
          <a:prstGeom prst="rect">
            <a:avLst/>
          </a:prstGeom>
        </p:spPr>
      </p:pic>
    </p:spTree>
    <p:extLst>
      <p:ext uri="{BB962C8B-B14F-4D97-AF65-F5344CB8AC3E}">
        <p14:creationId xmlns:p14="http://schemas.microsoft.com/office/powerpoint/2010/main" val="239700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4412" y="2057400"/>
            <a:ext cx="6477000" cy="1981199"/>
          </a:xfrm>
        </p:spPr>
        <p:txBody>
          <a:bodyPr>
            <a:noAutofit/>
          </a:bodyPr>
          <a:lstStyle/>
          <a:p>
            <a:r>
              <a:rPr lang="en-US" sz="8000" dirty="0"/>
              <a:t>	Thank You</a:t>
            </a:r>
          </a:p>
        </p:txBody>
      </p:sp>
    </p:spTree>
    <p:extLst>
      <p:ext uri="{BB962C8B-B14F-4D97-AF65-F5344CB8AC3E}">
        <p14:creationId xmlns:p14="http://schemas.microsoft.com/office/powerpoint/2010/main" val="434601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60C67BEE-D13F-4BD2-98A5-34D8A0977F68}">
  <ds:schemaRefs>
    <ds:schemaRef ds:uri="4873beb7-5857-4685-be1f-d57550cc96cc"/>
    <ds:schemaRef ds:uri="http://purl.org/dc/terms/"/>
    <ds:schemaRef ds:uri="http://schemas.microsoft.com/office/2006/metadata/properties"/>
    <ds:schemaRef ds:uri="http://purl.org/dc/elements/1.1/"/>
    <ds:schemaRef ds:uri="http://schemas.microsoft.com/office/2006/documentManagement/types"/>
    <ds:schemaRef ds:uri="http://www.w3.org/XML/1998/namespace"/>
    <ds:schemaRef ds:uri="http://purl.org/dc/dcmitype/"/>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201</TotalTime>
  <Words>188</Words>
  <Application>Microsoft Office PowerPoint</Application>
  <PresentationFormat>Custom</PresentationFormat>
  <Paragraphs>41</Paragraphs>
  <Slides>8</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Carlito</vt:lpstr>
      <vt:lpstr>Times New Roman</vt:lpstr>
      <vt:lpstr>Tech 16x9</vt:lpstr>
      <vt:lpstr>Sea Beach view from Hotel</vt:lpstr>
      <vt:lpstr>PROPOSAL</vt:lpstr>
      <vt:lpstr>LIST OF OBJECT</vt:lpstr>
      <vt:lpstr>BEACH VIEW: DAY</vt:lpstr>
      <vt:lpstr>BEACH VIEW: NIGHT</vt:lpstr>
      <vt:lpstr>HOTEL VIEW: DAY</vt:lpstr>
      <vt:lpstr>HOTEL VIEW: NIGHT</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Civil Design And Electrical Fittings</dc:title>
  <dc:creator>Ibrahim Aaraf</dc:creator>
  <cp:lastModifiedBy>Mehmed hossain Tawhid</cp:lastModifiedBy>
  <cp:revision>21</cp:revision>
  <dcterms:created xsi:type="dcterms:W3CDTF">2020-12-15T17:44:03Z</dcterms:created>
  <dcterms:modified xsi:type="dcterms:W3CDTF">2022-04-17T08:40:51Z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