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70" r:id="rId6"/>
    <p:sldId id="271" r:id="rId7"/>
    <p:sldId id="273" r:id="rId8"/>
    <p:sldId id="275" r:id="rId9"/>
    <p:sldId id="276" r:id="rId10"/>
    <p:sldId id="277" r:id="rId11"/>
    <p:sldId id="274"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4" d="100"/>
          <a:sy n="114" d="100"/>
        </p:scale>
        <p:origin x="474"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548389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75294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4/19/2022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4/19/2022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4/19/2022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4/19/2022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4/19/2022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5EEB93-4894-4B64-8E16-FDB5C68C716D}"/>
              </a:ext>
            </a:extLst>
          </p:cNvPr>
          <p:cNvSpPr>
            <a:spLocks noGrp="1"/>
          </p:cNvSpPr>
          <p:nvPr>
            <p:ph type="ctrTitle"/>
          </p:nvPr>
        </p:nvSpPr>
        <p:spPr>
          <a:xfrm>
            <a:off x="1522412" y="759510"/>
            <a:ext cx="8735325" cy="831851"/>
          </a:xfrm>
        </p:spPr>
        <p:txBody>
          <a:bodyPr>
            <a:normAutofit fontScale="90000"/>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Sea Beach view from Hotel</a:t>
            </a:r>
          </a:p>
        </p:txBody>
      </p:sp>
      <p:graphicFrame>
        <p:nvGraphicFramePr>
          <p:cNvPr id="3" name="Table 4">
            <a:extLst>
              <a:ext uri="{FF2B5EF4-FFF2-40B4-BE49-F238E27FC236}">
                <a16:creationId xmlns:a16="http://schemas.microsoft.com/office/drawing/2014/main" id="{9D4BE05A-F869-4AF2-8275-104B0F4EC20F}"/>
              </a:ext>
            </a:extLst>
          </p:cNvPr>
          <p:cNvGraphicFramePr>
            <a:graphicFrameLocks noGrp="1"/>
          </p:cNvGraphicFramePr>
          <p:nvPr>
            <p:extLst>
              <p:ext uri="{D42A27DB-BD31-4B8C-83A1-F6EECF244321}">
                <p14:modId xmlns:p14="http://schemas.microsoft.com/office/powerpoint/2010/main" val="3057246136"/>
              </p:ext>
            </p:extLst>
          </p:nvPr>
        </p:nvGraphicFramePr>
        <p:xfrm>
          <a:off x="1751012" y="2971800"/>
          <a:ext cx="8610600" cy="2743200"/>
        </p:xfrm>
        <a:graphic>
          <a:graphicData uri="http://schemas.openxmlformats.org/drawingml/2006/table">
            <a:tbl>
              <a:tblPr firstRow="1" bandRow="1">
                <a:tableStyleId>{2D5ABB26-0587-4C30-8999-92F81FD0307C}</a:tableStyleId>
              </a:tblPr>
              <a:tblGrid>
                <a:gridCol w="6778956">
                  <a:extLst>
                    <a:ext uri="{9D8B030D-6E8A-4147-A177-3AD203B41FA5}">
                      <a16:colId xmlns:a16="http://schemas.microsoft.com/office/drawing/2014/main" val="1434288206"/>
                    </a:ext>
                  </a:extLst>
                </a:gridCol>
                <a:gridCol w="1831644">
                  <a:extLst>
                    <a:ext uri="{9D8B030D-6E8A-4147-A177-3AD203B41FA5}">
                      <a16:colId xmlns:a16="http://schemas.microsoft.com/office/drawing/2014/main" val="792864083"/>
                    </a:ext>
                  </a:extLst>
                </a:gridCol>
              </a:tblGrid>
              <a:tr h="451794">
                <a:tc gridSpan="2">
                  <a:txBody>
                    <a:bodyPr/>
                    <a:lstStyle/>
                    <a:p>
                      <a:pPr algn="ctr"/>
                      <a:r>
                        <a:rPr lang="en-US" dirty="0">
                          <a:solidFill>
                            <a:schemeClr val="accent1"/>
                          </a:solidFill>
                        </a:rPr>
                        <a:t>PRESENTED BY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hMerge="1">
                  <a:txBody>
                    <a:bodyPr/>
                    <a:lstStyle/>
                    <a:p>
                      <a:endParaRPr lang="en-US"/>
                    </a:p>
                  </a:txBody>
                  <a:tcPr/>
                </a:tc>
                <a:extLst>
                  <a:ext uri="{0D108BD9-81ED-4DB2-BD59-A6C34878D82A}">
                    <a16:rowId xmlns:a16="http://schemas.microsoft.com/office/drawing/2014/main" val="3084974893"/>
                  </a:ext>
                </a:extLst>
              </a:tr>
              <a:tr h="451794">
                <a:tc>
                  <a:txBody>
                    <a:bodyPr/>
                    <a:lstStyle/>
                    <a:p>
                      <a:r>
                        <a:rPr lang="en-US" dirty="0">
                          <a:solidFill>
                            <a:schemeClr val="accent1"/>
                          </a:solidFill>
                        </a:rPr>
                        <a:t>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dirty="0">
                          <a:solidFill>
                            <a:schemeClr val="accent1"/>
                          </a:solidFill>
                        </a:rPr>
                        <a:t>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830752099"/>
                  </a:ext>
                </a:extLst>
              </a:tr>
              <a:tr h="451794">
                <a:tc>
                  <a:txBody>
                    <a:bodyPr/>
                    <a:lstStyle/>
                    <a:p>
                      <a:r>
                        <a:rPr lang="en-US" sz="2400" kern="1200" dirty="0">
                          <a:solidFill>
                            <a:schemeClr val="tx1"/>
                          </a:solidFill>
                          <a:effectLst/>
                          <a:latin typeface="+mn-lt"/>
                          <a:ea typeface="+mn-ea"/>
                          <a:cs typeface="+mn-cs"/>
                        </a:rPr>
                        <a:t>MIRZA MD TAWHID</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sz="2400" kern="1200" dirty="0">
                          <a:solidFill>
                            <a:schemeClr val="tx1"/>
                          </a:solidFill>
                          <a:effectLst/>
                          <a:latin typeface="+mn-lt"/>
                          <a:ea typeface="+mn-ea"/>
                          <a:cs typeface="+mn-cs"/>
                        </a:rPr>
                        <a:t>20-42643-1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639324256"/>
                  </a:ext>
                </a:extLst>
              </a:tr>
              <a:tr h="451794">
                <a:tc>
                  <a:txBody>
                    <a:bodyPr/>
                    <a:lstStyle/>
                    <a:p>
                      <a:r>
                        <a:rPr lang="en-US" sz="2400" kern="1200" dirty="0">
                          <a:solidFill>
                            <a:schemeClr val="tx1"/>
                          </a:solidFill>
                          <a:effectLst/>
                          <a:latin typeface="+mn-lt"/>
                          <a:ea typeface="+mn-ea"/>
                          <a:cs typeface="+mn-cs"/>
                        </a:rPr>
                        <a:t>MD MEHRUB KHAN LIMON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sz="2400" kern="1200" dirty="0">
                          <a:solidFill>
                            <a:schemeClr val="tx1"/>
                          </a:solidFill>
                          <a:effectLst/>
                          <a:latin typeface="+mn-lt"/>
                          <a:ea typeface="+mn-ea"/>
                          <a:cs typeface="+mn-cs"/>
                        </a:rPr>
                        <a:t>20-42411-1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2063331195"/>
                  </a:ext>
                </a:extLst>
              </a:tr>
              <a:tr h="451794">
                <a:tc>
                  <a:txBody>
                    <a:bodyPr/>
                    <a:lstStyle/>
                    <a:p>
                      <a:r>
                        <a:rPr lang="en-US" sz="2400" kern="1200" dirty="0">
                          <a:solidFill>
                            <a:schemeClr val="tx1"/>
                          </a:solidFill>
                          <a:effectLst/>
                          <a:latin typeface="+mn-lt"/>
                          <a:ea typeface="+mn-ea"/>
                          <a:cs typeface="+mn-cs"/>
                        </a:rPr>
                        <a:t>GOUROV SAHA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sz="2400" kern="1200" dirty="0">
                          <a:solidFill>
                            <a:schemeClr val="tx1"/>
                          </a:solidFill>
                          <a:effectLst/>
                          <a:latin typeface="+mn-lt"/>
                          <a:ea typeface="+mn-ea"/>
                          <a:cs typeface="+mn-cs"/>
                        </a:rPr>
                        <a:t>20-42977-1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995925493"/>
                  </a:ext>
                </a:extLst>
              </a:tr>
              <a:tr h="451794">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921431453"/>
                  </a:ext>
                </a:extLst>
              </a:tr>
            </a:tbl>
          </a:graphicData>
        </a:graphic>
      </p:graphicFrame>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CC218D-AFFC-4089-94F2-996C091410A2}"/>
              </a:ext>
            </a:extLst>
          </p:cNvPr>
          <p:cNvSpPr>
            <a:spLocks noGrp="1"/>
          </p:cNvSpPr>
          <p:nvPr>
            <p:ph type="title"/>
          </p:nvPr>
        </p:nvSpPr>
        <p:spPr/>
        <p:txBody>
          <a:bodyPr/>
          <a:lstStyle/>
          <a:p>
            <a:r>
              <a:rPr lang="en-US" dirty="0">
                <a:solidFill>
                  <a:schemeClr val="accent1">
                    <a:lumMod val="75000"/>
                  </a:schemeClr>
                </a:solidFill>
              </a:rPr>
              <a:t>PROPOSAL</a:t>
            </a:r>
          </a:p>
        </p:txBody>
      </p:sp>
      <p:sp>
        <p:nvSpPr>
          <p:cNvPr id="7" name="Content Placeholder 6">
            <a:extLst>
              <a:ext uri="{FF2B5EF4-FFF2-40B4-BE49-F238E27FC236}">
                <a16:creationId xmlns:a16="http://schemas.microsoft.com/office/drawing/2014/main" id="{16E49F78-0573-4542-B208-1DC35558489A}"/>
              </a:ext>
            </a:extLst>
          </p:cNvPr>
          <p:cNvSpPr>
            <a:spLocks noGrp="1"/>
          </p:cNvSpPr>
          <p:nvPr>
            <p:ph sz="half" idx="2"/>
          </p:nvPr>
        </p:nvSpPr>
        <p:spPr>
          <a:xfrm>
            <a:off x="912813" y="1706880"/>
            <a:ext cx="10666572" cy="4236720"/>
          </a:xfrm>
        </p:spPr>
        <p:txBody>
          <a:bodyPr>
            <a:noAutofit/>
          </a:bodyPr>
          <a:lstStyle/>
          <a:p>
            <a:pPr marL="241300" marR="457200" indent="0">
              <a:lnSpc>
                <a:spcPct val="107000"/>
              </a:lnSpc>
              <a:spcBef>
                <a:spcPts val="990"/>
              </a:spcBef>
              <a:spcAft>
                <a:spcPts val="0"/>
              </a:spcAft>
              <a:buNone/>
            </a:pPr>
            <a:r>
              <a:rPr lang="en-US" sz="2400" dirty="0">
                <a:latin typeface="Times New Roman" panose="02020603050405020304" pitchFamily="18" charset="0"/>
                <a:ea typeface="Carlito"/>
                <a:cs typeface="Carlito"/>
              </a:rPr>
              <a:t>A </a:t>
            </a:r>
            <a:r>
              <a:rPr lang="en-US" sz="2400" dirty="0">
                <a:effectLst/>
                <a:latin typeface="Times New Roman" panose="02020603050405020304" pitchFamily="18" charset="0"/>
                <a:ea typeface="Carlito"/>
                <a:cs typeface="Carlito"/>
              </a:rPr>
              <a:t>view or scene of a sea beach will be represented by graphical drawing algorithms. This is a mini project in computer graphics which is simple, good looking . </a:t>
            </a:r>
            <a:r>
              <a:rPr lang="en-US" sz="2400" spc="-15" dirty="0">
                <a:effectLst/>
                <a:latin typeface="Times New Roman" panose="02020603050405020304" pitchFamily="18" charset="0"/>
                <a:ea typeface="Carlito"/>
                <a:cs typeface="Carlito"/>
              </a:rPr>
              <a:t>We </a:t>
            </a:r>
            <a:r>
              <a:rPr lang="en-US" sz="2400" dirty="0">
                <a:effectLst/>
                <a:latin typeface="Times New Roman" panose="02020603050405020304" pitchFamily="18" charset="0"/>
                <a:ea typeface="Carlito"/>
                <a:cs typeface="Carlito"/>
              </a:rPr>
              <a:t>have mainly created some artifacts in this mini project like sky, sea, a sun, moon. There will be trees, hotel beside the beach and moving ship on the sea. Some birds will be seen  flying in the sky  in the day mode of the view. In the night view , there will be calm nature with moon and stars. This is an overview of our project. This project is made with C++ language including glut with</a:t>
            </a:r>
            <a:r>
              <a:rPr lang="en-US" sz="2400" spc="-145" dirty="0">
                <a:effectLst/>
                <a:latin typeface="Times New Roman" panose="02020603050405020304" pitchFamily="18" charset="0"/>
                <a:ea typeface="Carlito"/>
                <a:cs typeface="Carlito"/>
              </a:rPr>
              <a:t> </a:t>
            </a:r>
            <a:r>
              <a:rPr lang="en-US" sz="2400" dirty="0">
                <a:effectLst/>
                <a:latin typeface="Times New Roman" panose="02020603050405020304" pitchFamily="18" charset="0"/>
                <a:ea typeface="Carlito"/>
                <a:cs typeface="Carlito"/>
              </a:rPr>
              <a:t>OpenGL</a:t>
            </a:r>
            <a:endParaRPr lang="en-US" sz="2400" dirty="0">
              <a:effectLst/>
              <a:latin typeface="Carlito"/>
              <a:ea typeface="Carlito"/>
              <a:cs typeface="Carlito"/>
            </a:endParaRP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A4C0AE-DD9C-4864-A31C-0927C734F279}"/>
              </a:ext>
            </a:extLst>
          </p:cNvPr>
          <p:cNvSpPr>
            <a:spLocks noGrp="1"/>
          </p:cNvSpPr>
          <p:nvPr>
            <p:ph type="title"/>
          </p:nvPr>
        </p:nvSpPr>
        <p:spPr/>
        <p:txBody>
          <a:bodyPr/>
          <a:lstStyle/>
          <a:p>
            <a:r>
              <a:rPr lang="en-US" dirty="0">
                <a:solidFill>
                  <a:schemeClr val="accent1">
                    <a:lumMod val="75000"/>
                  </a:schemeClr>
                </a:solidFill>
              </a:rPr>
              <a:t>LIST OF OBJECT</a:t>
            </a:r>
          </a:p>
        </p:txBody>
      </p:sp>
      <p:sp>
        <p:nvSpPr>
          <p:cNvPr id="4" name="Content Placeholder 3">
            <a:extLst>
              <a:ext uri="{FF2B5EF4-FFF2-40B4-BE49-F238E27FC236}">
                <a16:creationId xmlns:a16="http://schemas.microsoft.com/office/drawing/2014/main" id="{7C7A5373-1855-408D-B111-5EEFAF82A5CC}"/>
              </a:ext>
            </a:extLst>
          </p:cNvPr>
          <p:cNvSpPr>
            <a:spLocks noGrp="1"/>
          </p:cNvSpPr>
          <p:nvPr>
            <p:ph sz="half" idx="2"/>
          </p:nvPr>
        </p:nvSpPr>
        <p:spPr>
          <a:xfrm>
            <a:off x="5637212" y="1498600"/>
            <a:ext cx="2259436" cy="4465320"/>
          </a:xfrm>
        </p:spPr>
        <p:txBody>
          <a:bodyPr>
            <a:normAutofit fontScale="92500" lnSpcReduction="10000"/>
          </a:bodyPr>
          <a:lstStyle/>
          <a:p>
            <a:r>
              <a:rPr lang="en-US" sz="3100" dirty="0"/>
              <a:t>stars</a:t>
            </a:r>
          </a:p>
          <a:p>
            <a:r>
              <a:rPr lang="en-US" sz="3100" dirty="0"/>
              <a:t>moon</a:t>
            </a:r>
          </a:p>
          <a:p>
            <a:r>
              <a:rPr lang="en-US" sz="3100" dirty="0"/>
              <a:t>sun</a:t>
            </a:r>
          </a:p>
          <a:p>
            <a:r>
              <a:rPr lang="en-US" sz="3100" dirty="0"/>
              <a:t>road</a:t>
            </a:r>
          </a:p>
          <a:p>
            <a:r>
              <a:rPr lang="en-US" sz="3100" dirty="0"/>
              <a:t>beach</a:t>
            </a:r>
          </a:p>
          <a:p>
            <a:r>
              <a:rPr lang="en-US" sz="3100" dirty="0"/>
              <a:t>bench</a:t>
            </a:r>
          </a:p>
          <a:p>
            <a:r>
              <a:rPr lang="en-US" sz="3100" dirty="0"/>
              <a:t>cloud</a:t>
            </a:r>
          </a:p>
          <a:p>
            <a:r>
              <a:rPr lang="en-US" sz="3100" dirty="0"/>
              <a:t>Umbrella</a:t>
            </a:r>
          </a:p>
          <a:p>
            <a:endParaRPr lang="en-US" dirty="0"/>
          </a:p>
        </p:txBody>
      </p:sp>
      <p:sp>
        <p:nvSpPr>
          <p:cNvPr id="9" name="Content Placeholder 3">
            <a:extLst>
              <a:ext uri="{FF2B5EF4-FFF2-40B4-BE49-F238E27FC236}">
                <a16:creationId xmlns:a16="http://schemas.microsoft.com/office/drawing/2014/main" id="{4E4B59D8-B017-417C-9FC8-4F03C8FF7A95}"/>
              </a:ext>
            </a:extLst>
          </p:cNvPr>
          <p:cNvSpPr txBox="1">
            <a:spLocks/>
          </p:cNvSpPr>
          <p:nvPr/>
        </p:nvSpPr>
        <p:spPr>
          <a:xfrm>
            <a:off x="1218883" y="1924756"/>
            <a:ext cx="1727305"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endParaRPr lang="en-US" dirty="0"/>
          </a:p>
        </p:txBody>
      </p:sp>
      <p:sp>
        <p:nvSpPr>
          <p:cNvPr id="11" name="Content Placeholder 3">
            <a:extLst>
              <a:ext uri="{FF2B5EF4-FFF2-40B4-BE49-F238E27FC236}">
                <a16:creationId xmlns:a16="http://schemas.microsoft.com/office/drawing/2014/main" id="{84E53AA2-DB08-42A3-B8CF-1F4459A31AD6}"/>
              </a:ext>
            </a:extLst>
          </p:cNvPr>
          <p:cNvSpPr txBox="1">
            <a:spLocks/>
          </p:cNvSpPr>
          <p:nvPr/>
        </p:nvSpPr>
        <p:spPr>
          <a:xfrm>
            <a:off x="1218883" y="1828800"/>
            <a:ext cx="3073295"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t>cargo ship</a:t>
            </a:r>
          </a:p>
          <a:p>
            <a:r>
              <a:rPr lang="en-US" sz="2400" dirty="0"/>
              <a:t>flagship</a:t>
            </a:r>
          </a:p>
          <a:p>
            <a:r>
              <a:rPr lang="en-US" sz="2400" dirty="0"/>
              <a:t>tree</a:t>
            </a:r>
          </a:p>
          <a:p>
            <a:r>
              <a:rPr lang="en-US" sz="2400" dirty="0"/>
              <a:t>containerTrack</a:t>
            </a:r>
          </a:p>
          <a:p>
            <a:r>
              <a:rPr lang="en-US" sz="2400" dirty="0"/>
              <a:t>Lighthouse</a:t>
            </a:r>
          </a:p>
          <a:p>
            <a:r>
              <a:rPr lang="en-US" sz="2400" dirty="0"/>
              <a:t>mountain</a:t>
            </a:r>
          </a:p>
          <a:p>
            <a:r>
              <a:rPr lang="en-US" sz="2400" dirty="0"/>
              <a:t>watchTower</a:t>
            </a:r>
          </a:p>
          <a:p>
            <a:pPr marL="0" indent="0">
              <a:buNone/>
            </a:pPr>
            <a:endParaRPr lang="en-US" dirty="0"/>
          </a:p>
        </p:txBody>
      </p:sp>
    </p:spTree>
    <p:extLst>
      <p:ext uri="{BB962C8B-B14F-4D97-AF65-F5344CB8AC3E}">
        <p14:creationId xmlns:p14="http://schemas.microsoft.com/office/powerpoint/2010/main" val="50311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E83FDB-1F1D-4BC2-BDAD-9FBF26F9E599}"/>
              </a:ext>
            </a:extLst>
          </p:cNvPr>
          <p:cNvSpPr>
            <a:spLocks noGrp="1"/>
          </p:cNvSpPr>
          <p:nvPr>
            <p:ph type="title"/>
          </p:nvPr>
        </p:nvSpPr>
        <p:spPr/>
        <p:txBody>
          <a:bodyPr/>
          <a:lstStyle/>
          <a:p>
            <a:r>
              <a:rPr lang="en-US" dirty="0"/>
              <a:t>BEACH VIEW: </a:t>
            </a:r>
            <a:r>
              <a:rPr lang="en-US" dirty="0">
                <a:solidFill>
                  <a:schemeClr val="accent1"/>
                </a:solidFill>
              </a:rPr>
              <a:t>DAY</a:t>
            </a:r>
          </a:p>
        </p:txBody>
      </p:sp>
      <p:pic>
        <p:nvPicPr>
          <p:cNvPr id="4" name="Picture 3">
            <a:extLst>
              <a:ext uri="{FF2B5EF4-FFF2-40B4-BE49-F238E27FC236}">
                <a16:creationId xmlns:a16="http://schemas.microsoft.com/office/drawing/2014/main" id="{5E3AC439-E3CE-49B5-AF28-D6834AE28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012" y="1447800"/>
            <a:ext cx="9144000" cy="5271195"/>
          </a:xfrm>
          <a:prstGeom prst="rect">
            <a:avLst/>
          </a:prstGeom>
        </p:spPr>
      </p:pic>
    </p:spTree>
    <p:extLst>
      <p:ext uri="{BB962C8B-B14F-4D97-AF65-F5344CB8AC3E}">
        <p14:creationId xmlns:p14="http://schemas.microsoft.com/office/powerpoint/2010/main" val="317586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A570-6AA9-4DE8-A305-813EA4111C8E}"/>
              </a:ext>
            </a:extLst>
          </p:cNvPr>
          <p:cNvSpPr>
            <a:spLocks noGrp="1"/>
          </p:cNvSpPr>
          <p:nvPr>
            <p:ph type="title"/>
          </p:nvPr>
        </p:nvSpPr>
        <p:spPr/>
        <p:txBody>
          <a:bodyPr/>
          <a:lstStyle/>
          <a:p>
            <a:r>
              <a:rPr lang="en-US" dirty="0"/>
              <a:t>BEACH VIEW: </a:t>
            </a:r>
            <a:r>
              <a:rPr lang="en-US" dirty="0">
                <a:solidFill>
                  <a:schemeClr val="accent1"/>
                </a:solidFill>
              </a:rPr>
              <a:t>NIGHT</a:t>
            </a:r>
          </a:p>
        </p:txBody>
      </p:sp>
      <p:pic>
        <p:nvPicPr>
          <p:cNvPr id="4" name="Picture 3">
            <a:extLst>
              <a:ext uri="{FF2B5EF4-FFF2-40B4-BE49-F238E27FC236}">
                <a16:creationId xmlns:a16="http://schemas.microsoft.com/office/drawing/2014/main" id="{500A96BF-C661-4B6E-B237-199BDC734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258" y="1498600"/>
            <a:ext cx="9294813" cy="5228332"/>
          </a:xfrm>
          <a:prstGeom prst="rect">
            <a:avLst/>
          </a:prstGeom>
        </p:spPr>
      </p:pic>
    </p:spTree>
    <p:extLst>
      <p:ext uri="{BB962C8B-B14F-4D97-AF65-F5344CB8AC3E}">
        <p14:creationId xmlns:p14="http://schemas.microsoft.com/office/powerpoint/2010/main" val="182931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506E-F906-4080-BFB2-01EE38B1F2A3}"/>
              </a:ext>
            </a:extLst>
          </p:cNvPr>
          <p:cNvSpPr>
            <a:spLocks noGrp="1"/>
          </p:cNvSpPr>
          <p:nvPr>
            <p:ph type="title"/>
          </p:nvPr>
        </p:nvSpPr>
        <p:spPr/>
        <p:txBody>
          <a:bodyPr/>
          <a:lstStyle/>
          <a:p>
            <a:r>
              <a:rPr lang="en-US" dirty="0"/>
              <a:t>HOTEL VIEW: </a:t>
            </a:r>
            <a:r>
              <a:rPr lang="en-US" dirty="0">
                <a:solidFill>
                  <a:schemeClr val="accent1"/>
                </a:solidFill>
              </a:rPr>
              <a:t>DAY</a:t>
            </a:r>
          </a:p>
        </p:txBody>
      </p:sp>
      <p:pic>
        <p:nvPicPr>
          <p:cNvPr id="4" name="Picture 3">
            <a:extLst>
              <a:ext uri="{FF2B5EF4-FFF2-40B4-BE49-F238E27FC236}">
                <a16:creationId xmlns:a16="http://schemas.microsoft.com/office/drawing/2014/main" id="{4B9446A3-5400-4D28-A376-86D984251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498600"/>
            <a:ext cx="9218613" cy="5185470"/>
          </a:xfrm>
          <a:prstGeom prst="rect">
            <a:avLst/>
          </a:prstGeom>
        </p:spPr>
      </p:pic>
    </p:spTree>
    <p:extLst>
      <p:ext uri="{BB962C8B-B14F-4D97-AF65-F5344CB8AC3E}">
        <p14:creationId xmlns:p14="http://schemas.microsoft.com/office/powerpoint/2010/main" val="137637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372C-D30C-45A1-8A26-8AB6A47BEA0B}"/>
              </a:ext>
            </a:extLst>
          </p:cNvPr>
          <p:cNvSpPr>
            <a:spLocks noGrp="1"/>
          </p:cNvSpPr>
          <p:nvPr>
            <p:ph type="title"/>
          </p:nvPr>
        </p:nvSpPr>
        <p:spPr/>
        <p:txBody>
          <a:bodyPr/>
          <a:lstStyle/>
          <a:p>
            <a:r>
              <a:rPr lang="en-US" dirty="0"/>
              <a:t>HOTEL VIEW: </a:t>
            </a:r>
            <a:r>
              <a:rPr lang="en-US" dirty="0">
                <a:solidFill>
                  <a:schemeClr val="accent1"/>
                </a:solidFill>
              </a:rPr>
              <a:t>NIGHT</a:t>
            </a:r>
          </a:p>
        </p:txBody>
      </p:sp>
      <p:pic>
        <p:nvPicPr>
          <p:cNvPr id="4" name="Picture 3">
            <a:extLst>
              <a:ext uri="{FF2B5EF4-FFF2-40B4-BE49-F238E27FC236}">
                <a16:creationId xmlns:a16="http://schemas.microsoft.com/office/drawing/2014/main" id="{FD23AB14-7930-4017-AD8F-CB773A3FF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498600"/>
            <a:ext cx="9218613" cy="5185470"/>
          </a:xfrm>
          <a:prstGeom prst="rect">
            <a:avLst/>
          </a:prstGeom>
        </p:spPr>
      </p:pic>
    </p:spTree>
    <p:extLst>
      <p:ext uri="{BB962C8B-B14F-4D97-AF65-F5344CB8AC3E}">
        <p14:creationId xmlns:p14="http://schemas.microsoft.com/office/powerpoint/2010/main" val="23970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4412" y="2057400"/>
            <a:ext cx="6477000" cy="1981199"/>
          </a:xfrm>
        </p:spPr>
        <p:txBody>
          <a:bodyPr>
            <a:noAutofit/>
          </a:bodyPr>
          <a:lstStyle/>
          <a:p>
            <a:r>
              <a:rPr lang="en-US" sz="8000" dirty="0"/>
              <a:t>	Thank You</a:t>
            </a:r>
          </a:p>
        </p:txBody>
      </p:sp>
    </p:spTree>
    <p:extLst>
      <p:ext uri="{BB962C8B-B14F-4D97-AF65-F5344CB8AC3E}">
        <p14:creationId xmlns:p14="http://schemas.microsoft.com/office/powerpoint/2010/main" val="43460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microsoft.com/office/2006/documentManagement/types"/>
    <ds:schemaRef ds:uri="http://purl.org/dc/term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4873beb7-5857-4685-be1f-d57550cc96cc"/>
    <ds:schemaRef ds:uri="http://schemas.microsoft.com/office/2006/metadata/propertie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TotalTime>
  <Words>182</Words>
  <Application>Microsoft Office PowerPoint</Application>
  <PresentationFormat>Custom</PresentationFormat>
  <Paragraphs>36</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Carlito</vt:lpstr>
      <vt:lpstr>Times New Roman</vt:lpstr>
      <vt:lpstr>Tech 16x9</vt:lpstr>
      <vt:lpstr>Sea Beach view from Hotel</vt:lpstr>
      <vt:lpstr>PROPOSAL</vt:lpstr>
      <vt:lpstr>LIST OF OBJECT</vt:lpstr>
      <vt:lpstr>BEACH VIEW: DAY</vt:lpstr>
      <vt:lpstr>BEACH VIEW: NIGHT</vt:lpstr>
      <vt:lpstr>HOTEL VIEW: DAY</vt:lpstr>
      <vt:lpstr>HOTEL VIEW: NIGHT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Design And Electrical Fittings</dc:title>
  <dc:creator>Ibrahim Aaraf</dc:creator>
  <cp:lastModifiedBy>Mehmed hossain Tawhid</cp:lastModifiedBy>
  <cp:revision>25</cp:revision>
  <dcterms:created xsi:type="dcterms:W3CDTF">2020-12-15T17:44:03Z</dcterms:created>
  <dcterms:modified xsi:type="dcterms:W3CDTF">2022-04-19T13:46:44Z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