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p:nvPr/>
        </p:nvSpPr>
        <p:spPr>
          <a:xfrm>
            <a:off x="-31750" y="4321175"/>
            <a:ext cx="1395413" cy="781050"/>
          </a:xfrm>
          <a:custGeom>
            <a:rect b="b" l="l" r="r" t="t"/>
            <a:pathLst>
              <a:path extrusionOk="0" h="10000" w="8042">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40" name="Google Shape;40;p2"/>
          <p:cNvSpPr txBox="1"/>
          <p:nvPr>
            <p:ph type="ctrTitle"/>
          </p:nvPr>
        </p:nvSpPr>
        <p:spPr>
          <a:xfrm>
            <a:off x="1942416" y="2514601"/>
            <a:ext cx="6600451" cy="22627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
          <p:cNvSpPr txBox="1"/>
          <p:nvPr>
            <p:ph idx="1" type="subTitle"/>
          </p:nvPr>
        </p:nvSpPr>
        <p:spPr>
          <a:xfrm>
            <a:off x="1942416" y="4777380"/>
            <a:ext cx="6600451" cy="1126283"/>
          </a:xfrm>
          <a:prstGeom prst="rect">
            <a:avLst/>
          </a:prstGeom>
          <a:noFill/>
          <a:ln>
            <a:noFill/>
          </a:ln>
        </p:spPr>
        <p:txBody>
          <a:bodyPr anchorCtr="0" anchor="t" bIns="45700" lIns="91425" spcFirstLastPara="1" rIns="91425" wrap="square" tIns="45700">
            <a:noAutofit/>
          </a:bodyPr>
          <a:lstStyle>
            <a:lvl1pPr lvl="0" algn="l">
              <a:lnSpc>
                <a:spcPct val="100000"/>
              </a:lnSpc>
              <a:spcBef>
                <a:spcPts val="1000"/>
              </a:spcBef>
              <a:spcAft>
                <a:spcPts val="0"/>
              </a:spcAft>
              <a:buSzPts val="32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p:txBody>
      </p:sp>
      <p:sp>
        <p:nvSpPr>
          <p:cNvPr id="42" name="Google Shape;42;p2"/>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
          <p:cNvSpPr txBox="1"/>
          <p:nvPr>
            <p:ph idx="12" type="sldNum"/>
          </p:nvPr>
        </p:nvSpPr>
        <p:spPr>
          <a:xfrm>
            <a:off x="423863" y="4529138"/>
            <a:ext cx="584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1"/>
          <p:cNvSpPr/>
          <p:nvPr/>
        </p:nvSpPr>
        <p:spPr>
          <a:xfrm flipH="1" rot="10800000">
            <a:off x="0" y="4910138"/>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05" name="Google Shape;105;p11"/>
          <p:cNvSpPr txBox="1"/>
          <p:nvPr>
            <p:ph type="title"/>
          </p:nvPr>
        </p:nvSpPr>
        <p:spPr>
          <a:xfrm>
            <a:off x="1942415" y="4800600"/>
            <a:ext cx="6591985"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1"/>
          <p:cNvSpPr/>
          <p:nvPr>
            <p:ph idx="2" type="pic"/>
          </p:nvPr>
        </p:nvSpPr>
        <p:spPr>
          <a:xfrm>
            <a:off x="1942415" y="634965"/>
            <a:ext cx="6591985" cy="385497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Clr>
                <a:schemeClr val="accent1"/>
              </a:buClr>
              <a:buSzPts val="1600"/>
              <a:buFont typeface="Noto Sans Symbols"/>
              <a:buNone/>
              <a:defRPr b="0" i="0" sz="1600" u="none" cap="none" strike="noStrike">
                <a:solidFill>
                  <a:srgbClr val="404040"/>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600"/>
              <a:buFont typeface="Noto Sans Symbols"/>
              <a:buNone/>
              <a:defRPr b="0" i="0" sz="1600" u="none" cap="none" strike="noStrike">
                <a:solidFill>
                  <a:srgbClr val="404040"/>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600"/>
              <a:buFont typeface="Noto Sans Symbols"/>
              <a:buNone/>
              <a:defRPr b="0" i="0" sz="1600" u="none" cap="none" strike="noStrike">
                <a:solidFill>
                  <a:srgbClr val="404040"/>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600"/>
              <a:buFont typeface="Noto Sans Symbols"/>
              <a:buNone/>
              <a:defRPr b="0" i="0" sz="1600" u="none" cap="none" strike="noStrike">
                <a:solidFill>
                  <a:srgbClr val="404040"/>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600"/>
              <a:buFont typeface="Noto Sans Symbols"/>
              <a:buNone/>
              <a:defRPr b="0" i="0" sz="1600" u="none" cap="none" strike="noStrike">
                <a:solidFill>
                  <a:srgbClr val="404040"/>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7" name="Google Shape;107;p11"/>
          <p:cNvSpPr txBox="1"/>
          <p:nvPr>
            <p:ph idx="1" type="body"/>
          </p:nvPr>
        </p:nvSpPr>
        <p:spPr>
          <a:xfrm>
            <a:off x="1942415" y="5367338"/>
            <a:ext cx="6591985"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200"/>
              <a:buNone/>
              <a:defRPr sz="12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108" name="Google Shape;108;p11"/>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1"/>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1"/>
          <p:cNvSpPr txBox="1"/>
          <p:nvPr>
            <p:ph idx="12" type="sldNum"/>
          </p:nvPr>
        </p:nvSpPr>
        <p:spPr>
          <a:xfrm>
            <a:off x="511175" y="4983163"/>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1" name="Shape 111"/>
        <p:cNvGrpSpPr/>
        <p:nvPr/>
      </p:nvGrpSpPr>
      <p:grpSpPr>
        <a:xfrm>
          <a:off x="0" y="0"/>
          <a:ext cx="0" cy="0"/>
          <a:chOff x="0" y="0"/>
          <a:chExt cx="0" cy="0"/>
        </a:xfrm>
      </p:grpSpPr>
      <p:sp>
        <p:nvSpPr>
          <p:cNvPr id="112" name="Google Shape;112;p12"/>
          <p:cNvSpPr/>
          <p:nvPr/>
        </p:nvSpPr>
        <p:spPr>
          <a:xfrm flipH="1" rot="10800000">
            <a:off x="0" y="3167063"/>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13" name="Google Shape;113;p12"/>
          <p:cNvSpPr txBox="1"/>
          <p:nvPr>
            <p:ph type="title"/>
          </p:nvPr>
        </p:nvSpPr>
        <p:spPr>
          <a:xfrm>
            <a:off x="1942415" y="609600"/>
            <a:ext cx="6591985" cy="3117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2"/>
          <p:cNvSpPr txBox="1"/>
          <p:nvPr>
            <p:ph idx="1" type="body"/>
          </p:nvPr>
        </p:nvSpPr>
        <p:spPr>
          <a:xfrm>
            <a:off x="1942415" y="4354046"/>
            <a:ext cx="6591985"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2"/>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2"/>
          <p:cNvSpPr txBox="1"/>
          <p:nvPr>
            <p:ph idx="12" type="sldNum"/>
          </p:nvPr>
        </p:nvSpPr>
        <p:spPr>
          <a:xfrm>
            <a:off x="511175" y="324485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8" name="Shape 118"/>
        <p:cNvGrpSpPr/>
        <p:nvPr/>
      </p:nvGrpSpPr>
      <p:grpSpPr>
        <a:xfrm>
          <a:off x="0" y="0"/>
          <a:ext cx="0" cy="0"/>
          <a:chOff x="0" y="0"/>
          <a:chExt cx="0" cy="0"/>
        </a:xfrm>
      </p:grpSpPr>
      <p:sp>
        <p:nvSpPr>
          <p:cNvPr id="119" name="Google Shape;119;p13"/>
          <p:cNvSpPr/>
          <p:nvPr/>
        </p:nvSpPr>
        <p:spPr>
          <a:xfrm flipH="1" rot="10800000">
            <a:off x="0" y="3167063"/>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20" name="Google Shape;120;p13"/>
          <p:cNvSpPr txBox="1"/>
          <p:nvPr/>
        </p:nvSpPr>
        <p:spPr>
          <a:xfrm>
            <a:off x="1808163" y="647700"/>
            <a:ext cx="457200" cy="58578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1" name="Google Shape;121;p13"/>
          <p:cNvSpPr txBox="1"/>
          <p:nvPr/>
        </p:nvSpPr>
        <p:spPr>
          <a:xfrm>
            <a:off x="8169275" y="2905125"/>
            <a:ext cx="4572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2" name="Google Shape;122;p13"/>
          <p:cNvSpPr txBox="1"/>
          <p:nvPr>
            <p:ph type="title"/>
          </p:nvPr>
        </p:nvSpPr>
        <p:spPr>
          <a:xfrm>
            <a:off x="2188123" y="609600"/>
            <a:ext cx="6109587"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3"/>
          <p:cNvSpPr txBox="1"/>
          <p:nvPr>
            <p:ph idx="1" type="body"/>
          </p:nvPr>
        </p:nvSpPr>
        <p:spPr>
          <a:xfrm>
            <a:off x="2415972" y="3505200"/>
            <a:ext cx="5653888"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600"/>
              <a:buFont typeface="Century Gothic"/>
              <a:buNone/>
              <a:defRPr sz="1600">
                <a:solidFill>
                  <a:srgbClr val="7F7F7F"/>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4" name="Google Shape;124;p13"/>
          <p:cNvSpPr txBox="1"/>
          <p:nvPr>
            <p:ph idx="2" type="body"/>
          </p:nvPr>
        </p:nvSpPr>
        <p:spPr>
          <a:xfrm>
            <a:off x="1942415" y="4354046"/>
            <a:ext cx="6591985"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25" name="Google Shape;125;p13"/>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3"/>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3"/>
          <p:cNvSpPr txBox="1"/>
          <p:nvPr>
            <p:ph idx="12" type="sldNum"/>
          </p:nvPr>
        </p:nvSpPr>
        <p:spPr>
          <a:xfrm>
            <a:off x="511175" y="324485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8" name="Shape 128"/>
        <p:cNvGrpSpPr/>
        <p:nvPr/>
      </p:nvGrpSpPr>
      <p:grpSpPr>
        <a:xfrm>
          <a:off x="0" y="0"/>
          <a:ext cx="0" cy="0"/>
          <a:chOff x="0" y="0"/>
          <a:chExt cx="0" cy="0"/>
        </a:xfrm>
      </p:grpSpPr>
      <p:sp>
        <p:nvSpPr>
          <p:cNvPr id="129" name="Google Shape;129;p14"/>
          <p:cNvSpPr/>
          <p:nvPr/>
        </p:nvSpPr>
        <p:spPr>
          <a:xfrm flipH="1" rot="10800000">
            <a:off x="0" y="4910138"/>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30" name="Google Shape;130;p14"/>
          <p:cNvSpPr txBox="1"/>
          <p:nvPr>
            <p:ph type="title"/>
          </p:nvPr>
        </p:nvSpPr>
        <p:spPr>
          <a:xfrm>
            <a:off x="1942415" y="2438401"/>
            <a:ext cx="6591985" cy="272484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4"/>
          <p:cNvSpPr txBox="1"/>
          <p:nvPr>
            <p:ph idx="1" type="body"/>
          </p:nvPr>
        </p:nvSpPr>
        <p:spPr>
          <a:xfrm>
            <a:off x="1942415" y="5181600"/>
            <a:ext cx="6591985"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32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32" name="Google Shape;132;p14"/>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4"/>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4"/>
          <p:cNvSpPr txBox="1"/>
          <p:nvPr>
            <p:ph idx="12" type="sldNum"/>
          </p:nvPr>
        </p:nvSpPr>
        <p:spPr>
          <a:xfrm>
            <a:off x="511175" y="4983163"/>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5" name="Shape 135"/>
        <p:cNvGrpSpPr/>
        <p:nvPr/>
      </p:nvGrpSpPr>
      <p:grpSpPr>
        <a:xfrm>
          <a:off x="0" y="0"/>
          <a:ext cx="0" cy="0"/>
          <a:chOff x="0" y="0"/>
          <a:chExt cx="0" cy="0"/>
        </a:xfrm>
      </p:grpSpPr>
      <p:sp>
        <p:nvSpPr>
          <p:cNvPr id="136" name="Google Shape;136;p15"/>
          <p:cNvSpPr/>
          <p:nvPr/>
        </p:nvSpPr>
        <p:spPr>
          <a:xfrm flipH="1" rot="10800000">
            <a:off x="0" y="4910138"/>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37" name="Google Shape;137;p15"/>
          <p:cNvSpPr txBox="1"/>
          <p:nvPr/>
        </p:nvSpPr>
        <p:spPr>
          <a:xfrm>
            <a:off x="1808163" y="647700"/>
            <a:ext cx="457200" cy="58578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8" name="Google Shape;138;p15"/>
          <p:cNvSpPr txBox="1"/>
          <p:nvPr/>
        </p:nvSpPr>
        <p:spPr>
          <a:xfrm>
            <a:off x="8169275" y="2905125"/>
            <a:ext cx="4572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9" name="Google Shape;139;p15"/>
          <p:cNvSpPr txBox="1"/>
          <p:nvPr>
            <p:ph type="title"/>
          </p:nvPr>
        </p:nvSpPr>
        <p:spPr>
          <a:xfrm>
            <a:off x="2188123" y="609600"/>
            <a:ext cx="6109587"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5"/>
          <p:cNvSpPr txBox="1"/>
          <p:nvPr>
            <p:ph idx="1" type="body"/>
          </p:nvPr>
        </p:nvSpPr>
        <p:spPr>
          <a:xfrm>
            <a:off x="1942415" y="4343400"/>
            <a:ext cx="6688292"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1" name="Google Shape;141;p15"/>
          <p:cNvSpPr txBox="1"/>
          <p:nvPr>
            <p:ph idx="2" type="body"/>
          </p:nvPr>
        </p:nvSpPr>
        <p:spPr>
          <a:xfrm>
            <a:off x="1942415" y="5181600"/>
            <a:ext cx="6688292"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32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2" name="Google Shape;142;p15"/>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5"/>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5"/>
          <p:cNvSpPr txBox="1"/>
          <p:nvPr>
            <p:ph idx="12" type="sldNum"/>
          </p:nvPr>
        </p:nvSpPr>
        <p:spPr>
          <a:xfrm>
            <a:off x="511175" y="4983163"/>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5" name="Shape 145"/>
        <p:cNvGrpSpPr/>
        <p:nvPr/>
      </p:nvGrpSpPr>
      <p:grpSpPr>
        <a:xfrm>
          <a:off x="0" y="0"/>
          <a:ext cx="0" cy="0"/>
          <a:chOff x="0" y="0"/>
          <a:chExt cx="0" cy="0"/>
        </a:xfrm>
      </p:grpSpPr>
      <p:sp>
        <p:nvSpPr>
          <p:cNvPr id="146" name="Google Shape;146;p16"/>
          <p:cNvSpPr/>
          <p:nvPr/>
        </p:nvSpPr>
        <p:spPr>
          <a:xfrm flipH="1" rot="10800000">
            <a:off x="0" y="4910138"/>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47" name="Google Shape;147;p16"/>
          <p:cNvSpPr txBox="1"/>
          <p:nvPr>
            <p:ph type="title"/>
          </p:nvPr>
        </p:nvSpPr>
        <p:spPr>
          <a:xfrm>
            <a:off x="1942416" y="627407"/>
            <a:ext cx="6591984" cy="288002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6"/>
          <p:cNvSpPr txBox="1"/>
          <p:nvPr>
            <p:ph idx="1" type="body"/>
          </p:nvPr>
        </p:nvSpPr>
        <p:spPr>
          <a:xfrm>
            <a:off x="1942415" y="4343400"/>
            <a:ext cx="6591985"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9" name="Google Shape;149;p16"/>
          <p:cNvSpPr txBox="1"/>
          <p:nvPr>
            <p:ph idx="2" type="body"/>
          </p:nvPr>
        </p:nvSpPr>
        <p:spPr>
          <a:xfrm>
            <a:off x="1942415" y="5181600"/>
            <a:ext cx="6591985"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32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50" name="Google Shape;150;p16"/>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6"/>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511175" y="4983163"/>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3" name="Shape 153"/>
        <p:cNvGrpSpPr/>
        <p:nvPr/>
      </p:nvGrpSpPr>
      <p:grpSpPr>
        <a:xfrm>
          <a:off x="0" y="0"/>
          <a:ext cx="0" cy="0"/>
          <a:chOff x="0" y="0"/>
          <a:chExt cx="0" cy="0"/>
        </a:xfrm>
      </p:grpSpPr>
      <p:sp>
        <p:nvSpPr>
          <p:cNvPr id="154" name="Google Shape;154;p17"/>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55" name="Google Shape;155;p17"/>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7"/>
          <p:cNvSpPr txBox="1"/>
          <p:nvPr>
            <p:ph idx="1" type="body"/>
          </p:nvPr>
        </p:nvSpPr>
        <p:spPr>
          <a:xfrm rot="5400000">
            <a:off x="3295650" y="781050"/>
            <a:ext cx="3886200" cy="6591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57" name="Google Shape;157;p17"/>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7"/>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7"/>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0" name="Shape 160"/>
        <p:cNvGrpSpPr/>
        <p:nvPr/>
      </p:nvGrpSpPr>
      <p:grpSpPr>
        <a:xfrm>
          <a:off x="0" y="0"/>
          <a:ext cx="0" cy="0"/>
          <a:chOff x="0" y="0"/>
          <a:chExt cx="0" cy="0"/>
        </a:xfrm>
      </p:grpSpPr>
      <p:sp>
        <p:nvSpPr>
          <p:cNvPr id="161" name="Google Shape;161;p18"/>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62" name="Google Shape;162;p18"/>
          <p:cNvSpPr txBox="1"/>
          <p:nvPr>
            <p:ph type="title"/>
          </p:nvPr>
        </p:nvSpPr>
        <p:spPr>
          <a:xfrm rot="5400000">
            <a:off x="5064693" y="2441249"/>
            <a:ext cx="5283817" cy="165613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18"/>
          <p:cNvSpPr txBox="1"/>
          <p:nvPr>
            <p:ph idx="1" type="body"/>
          </p:nvPr>
        </p:nvSpPr>
        <p:spPr>
          <a:xfrm rot="5400000">
            <a:off x="1658682" y="911140"/>
            <a:ext cx="5283817" cy="471634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64" name="Google Shape;164;p18"/>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8"/>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8"/>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3"/>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47" name="Google Shape;47;p3"/>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
          <p:cNvSpPr txBox="1"/>
          <p:nvPr>
            <p:ph idx="1" type="body"/>
          </p:nvPr>
        </p:nvSpPr>
        <p:spPr>
          <a:xfrm>
            <a:off x="1942416" y="2136706"/>
            <a:ext cx="3197531" cy="376739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9" name="Google Shape;49;p3"/>
          <p:cNvSpPr txBox="1"/>
          <p:nvPr>
            <p:ph idx="2" type="body"/>
          </p:nvPr>
        </p:nvSpPr>
        <p:spPr>
          <a:xfrm>
            <a:off x="5337307" y="2136706"/>
            <a:ext cx="3197093" cy="376739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0" name="Google Shape;50;p3"/>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4"/>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55" name="Google Shape;55;p4"/>
          <p:cNvSpPr txBox="1"/>
          <p:nvPr>
            <p:ph type="title"/>
          </p:nvPr>
        </p:nvSpPr>
        <p:spPr>
          <a:xfrm>
            <a:off x="1945201" y="624110"/>
            <a:ext cx="6589199"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
          <p:cNvSpPr txBox="1"/>
          <p:nvPr>
            <p:ph idx="1" type="body"/>
          </p:nvPr>
        </p:nvSpPr>
        <p:spPr>
          <a:xfrm>
            <a:off x="1942415" y="2133600"/>
            <a:ext cx="6591985" cy="377762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7" name="Google Shape;57;p4"/>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5"/>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62" name="Google Shape;62;p5"/>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hart and Text" type="chartAndTx">
  <p:cSld name="CHART_AND_TEXT">
    <p:spTree>
      <p:nvGrpSpPr>
        <p:cNvPr id="65" name="Shape 65"/>
        <p:cNvGrpSpPr/>
        <p:nvPr/>
      </p:nvGrpSpPr>
      <p:grpSpPr>
        <a:xfrm>
          <a:off x="0" y="0"/>
          <a:ext cx="0" cy="0"/>
          <a:chOff x="0" y="0"/>
          <a:chExt cx="0" cy="0"/>
        </a:xfrm>
      </p:grpSpPr>
      <p:sp>
        <p:nvSpPr>
          <p:cNvPr id="66" name="Google Shape;66;p6"/>
          <p:cNvSpPr txBox="1"/>
          <p:nvPr>
            <p:ph type="title"/>
          </p:nvPr>
        </p:nvSpPr>
        <p:spPr>
          <a:xfrm>
            <a:off x="914400" y="762000"/>
            <a:ext cx="8001000" cy="1143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
          <p:cNvSpPr/>
          <p:nvPr>
            <p:ph idx="2" type="chart"/>
          </p:nvPr>
        </p:nvSpPr>
        <p:spPr>
          <a:xfrm>
            <a:off x="914400" y="2362200"/>
            <a:ext cx="3924300" cy="3733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1"/>
              </a:buClr>
              <a:buSzPts val="3200"/>
              <a:buFont typeface="Noto Sans Symbols"/>
              <a:buChar char="🠶"/>
              <a:defRPr b="0" i="0" sz="3200" u="none" cap="none" strike="noStrike">
                <a:solidFill>
                  <a:srgbClr val="404040"/>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600"/>
              <a:buFont typeface="Noto Sans Symbols"/>
              <a:buChar char="🠶"/>
              <a:defRPr b="0" i="0" sz="1600" u="none" cap="none" strike="noStrike">
                <a:solidFill>
                  <a:srgbClr val="404040"/>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400"/>
              <a:buFont typeface="Noto Sans Symbols"/>
              <a:buChar char="🠶"/>
              <a:defRPr b="0" i="0" sz="1400" u="none" cap="none" strike="noStrike">
                <a:solidFill>
                  <a:srgbClr val="404040"/>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68" name="Google Shape;68;p6"/>
          <p:cNvSpPr txBox="1"/>
          <p:nvPr>
            <p:ph idx="1" type="body"/>
          </p:nvPr>
        </p:nvSpPr>
        <p:spPr>
          <a:xfrm>
            <a:off x="4991100" y="2362200"/>
            <a:ext cx="3924300" cy="3733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9" name="Google Shape;69;p6"/>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7"/>
          <p:cNvSpPr/>
          <p:nvPr/>
        </p:nvSpPr>
        <p:spPr>
          <a:xfrm flipH="1" rot="10800000">
            <a:off x="0" y="3167063"/>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74" name="Google Shape;74;p7"/>
          <p:cNvSpPr txBox="1"/>
          <p:nvPr>
            <p:ph type="title"/>
          </p:nvPr>
        </p:nvSpPr>
        <p:spPr>
          <a:xfrm>
            <a:off x="1942415" y="2074562"/>
            <a:ext cx="6591985" cy="1468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7"/>
          <p:cNvSpPr txBox="1"/>
          <p:nvPr>
            <p:ph idx="1" type="body"/>
          </p:nvPr>
        </p:nvSpPr>
        <p:spPr>
          <a:xfrm>
            <a:off x="1942415" y="3581400"/>
            <a:ext cx="6591985"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76" name="Google Shape;76;p7"/>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
          <p:cNvSpPr txBox="1"/>
          <p:nvPr>
            <p:ph idx="12" type="sldNum"/>
          </p:nvPr>
        </p:nvSpPr>
        <p:spPr>
          <a:xfrm>
            <a:off x="511175" y="324485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8"/>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81" name="Google Shape;81;p8"/>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
          <p:cNvSpPr txBox="1"/>
          <p:nvPr>
            <p:ph idx="1" type="body"/>
          </p:nvPr>
        </p:nvSpPr>
        <p:spPr>
          <a:xfrm>
            <a:off x="2265352" y="2226626"/>
            <a:ext cx="287459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83" name="Google Shape;83;p8"/>
          <p:cNvSpPr txBox="1"/>
          <p:nvPr>
            <p:ph idx="2" type="body"/>
          </p:nvPr>
        </p:nvSpPr>
        <p:spPr>
          <a:xfrm>
            <a:off x="1942415" y="2802888"/>
            <a:ext cx="3197532" cy="310570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4" name="Google Shape;84;p8"/>
          <p:cNvSpPr txBox="1"/>
          <p:nvPr>
            <p:ph idx="3" type="body"/>
          </p:nvPr>
        </p:nvSpPr>
        <p:spPr>
          <a:xfrm>
            <a:off x="5656154" y="2223398"/>
            <a:ext cx="28732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85" name="Google Shape;85;p8"/>
          <p:cNvSpPr txBox="1"/>
          <p:nvPr>
            <p:ph idx="4" type="body"/>
          </p:nvPr>
        </p:nvSpPr>
        <p:spPr>
          <a:xfrm>
            <a:off x="5333715" y="2799660"/>
            <a:ext cx="3195680" cy="310570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6" name="Google Shape;86;p8"/>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8"/>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9"/>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91" name="Google Shape;91;p9"/>
          <p:cNvSpPr txBox="1"/>
          <p:nvPr>
            <p:ph type="title"/>
          </p:nvPr>
        </p:nvSpPr>
        <p:spPr>
          <a:xfrm>
            <a:off x="1945200" y="624110"/>
            <a:ext cx="6589200"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9"/>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9"/>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10"/>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97" name="Google Shape;97;p10"/>
          <p:cNvSpPr txBox="1"/>
          <p:nvPr>
            <p:ph type="title"/>
          </p:nvPr>
        </p:nvSpPr>
        <p:spPr>
          <a:xfrm>
            <a:off x="1942415" y="446088"/>
            <a:ext cx="2629584" cy="97631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0"/>
          <p:cNvSpPr txBox="1"/>
          <p:nvPr>
            <p:ph idx="1" type="body"/>
          </p:nvPr>
        </p:nvSpPr>
        <p:spPr>
          <a:xfrm>
            <a:off x="4743494" y="446089"/>
            <a:ext cx="3790906" cy="5414963"/>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9" name="Google Shape;99;p10"/>
          <p:cNvSpPr txBox="1"/>
          <p:nvPr>
            <p:ph idx="2" type="body"/>
          </p:nvPr>
        </p:nvSpPr>
        <p:spPr>
          <a:xfrm>
            <a:off x="1942415" y="1598613"/>
            <a:ext cx="2629584" cy="426243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100" name="Google Shape;100;p10"/>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0"/>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0"/>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0" y="228600"/>
            <a:ext cx="1981200" cy="6638925"/>
            <a:chOff x="2487613" y="285750"/>
            <a:chExt cx="2428875" cy="5654676"/>
          </a:xfrm>
        </p:grpSpPr>
        <p:sp>
          <p:nvSpPr>
            <p:cNvPr id="7" name="Google Shape;7;p1"/>
            <p:cNvSpPr/>
            <p:nvPr/>
          </p:nvSpPr>
          <p:spPr>
            <a:xfrm>
              <a:off x="2487613" y="2284222"/>
              <a:ext cx="85633" cy="534098"/>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8" name="Google Shape;8;p1"/>
            <p:cNvSpPr/>
            <p:nvPr/>
          </p:nvSpPr>
          <p:spPr>
            <a:xfrm>
              <a:off x="2596601" y="2779108"/>
              <a:ext cx="550779" cy="1978191"/>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9" name="Google Shape;9;p1"/>
            <p:cNvSpPr/>
            <p:nvPr/>
          </p:nvSpPr>
          <p:spPr>
            <a:xfrm>
              <a:off x="3174627" y="4730255"/>
              <a:ext cx="519639" cy="1210171"/>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0" name="Google Shape;10;p1"/>
            <p:cNvSpPr/>
            <p:nvPr/>
          </p:nvSpPr>
          <p:spPr>
            <a:xfrm>
              <a:off x="3305023" y="5630785"/>
              <a:ext cx="145967" cy="309641"/>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1" name="Google Shape;11;p1"/>
            <p:cNvSpPr/>
            <p:nvPr/>
          </p:nvSpPr>
          <p:spPr>
            <a:xfrm>
              <a:off x="2573246" y="2818321"/>
              <a:ext cx="700637" cy="2834099"/>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2" name="Google Shape;12;p1"/>
            <p:cNvSpPr/>
            <p:nvPr/>
          </p:nvSpPr>
          <p:spPr>
            <a:xfrm>
              <a:off x="2507075" y="285750"/>
              <a:ext cx="89526" cy="2493358"/>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3" name="Google Shape;13;p1"/>
            <p:cNvSpPr/>
            <p:nvPr/>
          </p:nvSpPr>
          <p:spPr>
            <a:xfrm>
              <a:off x="2553784" y="2599273"/>
              <a:ext cx="68118" cy="420517"/>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4" name="Google Shape;14;p1"/>
            <p:cNvSpPr/>
            <p:nvPr/>
          </p:nvSpPr>
          <p:spPr>
            <a:xfrm>
              <a:off x="3143488" y="4757298"/>
              <a:ext cx="161535" cy="873487"/>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5" name="Google Shape;15;p1"/>
            <p:cNvSpPr/>
            <p:nvPr/>
          </p:nvSpPr>
          <p:spPr>
            <a:xfrm>
              <a:off x="3147380" y="1282282"/>
              <a:ext cx="1769108" cy="344797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6" name="Google Shape;16;p1"/>
            <p:cNvSpPr/>
            <p:nvPr/>
          </p:nvSpPr>
          <p:spPr>
            <a:xfrm>
              <a:off x="3273883" y="5652419"/>
              <a:ext cx="138182" cy="28800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7" name="Google Shape;17;p1"/>
            <p:cNvSpPr/>
            <p:nvPr/>
          </p:nvSpPr>
          <p:spPr>
            <a:xfrm>
              <a:off x="3143488" y="4655887"/>
              <a:ext cx="31139" cy="189300"/>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18" name="Google Shape;18;p1"/>
            <p:cNvSpPr/>
            <p:nvPr/>
          </p:nvSpPr>
          <p:spPr>
            <a:xfrm>
              <a:off x="3211605" y="5410385"/>
              <a:ext cx="202406" cy="530041"/>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grpSp>
      <p:grpSp>
        <p:nvGrpSpPr>
          <p:cNvPr id="19" name="Google Shape;19;p1"/>
          <p:cNvGrpSpPr/>
          <p:nvPr/>
        </p:nvGrpSpPr>
        <p:grpSpPr>
          <a:xfrm>
            <a:off x="20638" y="0"/>
            <a:ext cx="1952625" cy="6853238"/>
            <a:chOff x="6627813" y="195717"/>
            <a:chExt cx="1952625" cy="5678034"/>
          </a:xfrm>
        </p:grpSpPr>
        <p:sp>
          <p:nvSpPr>
            <p:cNvPr id="20" name="Google Shape;20;p1"/>
            <p:cNvSpPr/>
            <p:nvPr/>
          </p:nvSpPr>
          <p:spPr>
            <a:xfrm>
              <a:off x="6627813" y="195717"/>
              <a:ext cx="409575" cy="364593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21" name="Google Shape;21;p1"/>
            <p:cNvSpPr/>
            <p:nvPr/>
          </p:nvSpPr>
          <p:spPr>
            <a:xfrm>
              <a:off x="7061200" y="3771945"/>
              <a:ext cx="350838" cy="1310012"/>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22" name="Google Shape;22;p1"/>
            <p:cNvSpPr/>
            <p:nvPr/>
          </p:nvSpPr>
          <p:spPr>
            <a:xfrm>
              <a:off x="7439025" y="5053021"/>
              <a:ext cx="357188" cy="820730"/>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23" name="Google Shape;23;p1"/>
            <p:cNvSpPr/>
            <p:nvPr/>
          </p:nvSpPr>
          <p:spPr>
            <a:xfrm>
              <a:off x="7037388" y="3811403"/>
              <a:ext cx="457200" cy="1853219"/>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24" name="Google Shape;24;p1"/>
            <p:cNvSpPr/>
            <p:nvPr/>
          </p:nvSpPr>
          <p:spPr>
            <a:xfrm>
              <a:off x="6992938" y="1263719"/>
              <a:ext cx="144462" cy="2508226"/>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25" name="Google Shape;25;p1"/>
            <p:cNvSpPr/>
            <p:nvPr/>
          </p:nvSpPr>
          <p:spPr>
            <a:xfrm>
              <a:off x="7526338" y="5640947"/>
              <a:ext cx="111125" cy="232804"/>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26" name="Google Shape;26;p1"/>
            <p:cNvSpPr/>
            <p:nvPr/>
          </p:nvSpPr>
          <p:spPr>
            <a:xfrm>
              <a:off x="7021513" y="3598329"/>
              <a:ext cx="68262" cy="42483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27" name="Google Shape;27;p1"/>
            <p:cNvSpPr/>
            <p:nvPr/>
          </p:nvSpPr>
          <p:spPr>
            <a:xfrm>
              <a:off x="7412038" y="2802588"/>
              <a:ext cx="1168400" cy="2250433"/>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28" name="Google Shape;28;p1"/>
            <p:cNvSpPr/>
            <p:nvPr/>
          </p:nvSpPr>
          <p:spPr>
            <a:xfrm>
              <a:off x="7494588" y="5664622"/>
              <a:ext cx="100012" cy="209129"/>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29" name="Google Shape;29;p1"/>
            <p:cNvSpPr/>
            <p:nvPr/>
          </p:nvSpPr>
          <p:spPr>
            <a:xfrm>
              <a:off x="7412038" y="5081957"/>
              <a:ext cx="114300" cy="558991"/>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30" name="Google Shape;30;p1"/>
            <p:cNvSpPr/>
            <p:nvPr/>
          </p:nvSpPr>
          <p:spPr>
            <a:xfrm>
              <a:off x="7412038" y="4978050"/>
              <a:ext cx="31750" cy="189399"/>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sp>
          <p:nvSpPr>
            <p:cNvPr id="31" name="Google Shape;31;p1"/>
            <p:cNvSpPr/>
            <p:nvPr/>
          </p:nvSpPr>
          <p:spPr>
            <a:xfrm>
              <a:off x="7439025" y="5434450"/>
              <a:ext cx="174625" cy="439301"/>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Arial"/>
                <a:ea typeface="Arial"/>
                <a:cs typeface="Arial"/>
                <a:sym typeface="Arial"/>
              </a:endParaRPr>
            </a:p>
          </p:txBody>
        </p:sp>
      </p:grpSp>
      <p:sp>
        <p:nvSpPr>
          <p:cNvPr id="32" name="Google Shape;32;p1"/>
          <p:cNvSpPr/>
          <p:nvPr/>
        </p:nvSpPr>
        <p:spPr>
          <a:xfrm>
            <a:off x="0" y="0"/>
            <a:ext cx="182563"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262626"/>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262626"/>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262626"/>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262626"/>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262626"/>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4" name="Google Shape;34;p1"/>
          <p:cNvSpPr txBox="1"/>
          <p:nvPr>
            <p:ph idx="1" type="body"/>
          </p:nvPr>
        </p:nvSpPr>
        <p:spPr>
          <a:xfrm>
            <a:off x="1943100" y="2133600"/>
            <a:ext cx="6591300" cy="3886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1000"/>
              </a:spcBef>
              <a:spcAft>
                <a:spcPts val="0"/>
              </a:spcAft>
              <a:buClr>
                <a:schemeClr val="accent1"/>
              </a:buClr>
              <a:buSzPts val="3200"/>
              <a:buFont typeface="Noto Sans Symbols"/>
              <a:buChar char="🠶"/>
              <a:defRPr b="0" i="0" sz="3200" u="none" cap="none" strike="noStrike">
                <a:solidFill>
                  <a:srgbClr val="404040"/>
                </a:solidFill>
                <a:latin typeface="Century Gothic"/>
                <a:ea typeface="Century Gothic"/>
                <a:cs typeface="Century Gothic"/>
                <a:sym typeface="Century Gothic"/>
              </a:defRPr>
            </a:lvl1pPr>
            <a:lvl2pPr indent="-330200" lvl="1" marL="914400" marR="0" rtl="0" algn="l">
              <a:lnSpc>
                <a:spcPct val="100000"/>
              </a:lnSpc>
              <a:spcBef>
                <a:spcPts val="1000"/>
              </a:spcBef>
              <a:spcAft>
                <a:spcPts val="0"/>
              </a:spcAft>
              <a:buClr>
                <a:schemeClr val="accent1"/>
              </a:buClr>
              <a:buSzPts val="1600"/>
              <a:buFont typeface="Noto Sans Symbols"/>
              <a:buChar char="🠶"/>
              <a:defRPr b="0" i="0" sz="1600" u="none" cap="none" strike="noStrike">
                <a:solidFill>
                  <a:srgbClr val="404040"/>
                </a:solidFill>
                <a:latin typeface="Century Gothic"/>
                <a:ea typeface="Century Gothic"/>
                <a:cs typeface="Century Gothic"/>
                <a:sym typeface="Century Gothic"/>
              </a:defRPr>
            </a:lvl2pPr>
            <a:lvl3pPr indent="-317500" lvl="2" marL="1371600" marR="0" rtl="0" algn="l">
              <a:lnSpc>
                <a:spcPct val="100000"/>
              </a:lnSpc>
              <a:spcBef>
                <a:spcPts val="1000"/>
              </a:spcBef>
              <a:spcAft>
                <a:spcPts val="0"/>
              </a:spcAft>
              <a:buClr>
                <a:schemeClr val="accent1"/>
              </a:buClr>
              <a:buSzPts val="1400"/>
              <a:buFont typeface="Noto Sans Symbols"/>
              <a:buChar char="🠶"/>
              <a:defRPr b="0" i="0" sz="1400" u="none" cap="none" strike="noStrike">
                <a:solidFill>
                  <a:srgbClr val="404040"/>
                </a:solidFill>
                <a:latin typeface="Century Gothic"/>
                <a:ea typeface="Century Gothic"/>
                <a:cs typeface="Century Gothic"/>
                <a:sym typeface="Century Gothic"/>
              </a:defRPr>
            </a:lvl3pPr>
            <a:lvl4pPr indent="-304800" lvl="3" marL="1828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4pPr>
            <a:lvl5pPr indent="-304800" lvl="4" marL="22860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5pPr>
            <a:lvl6pPr indent="-304800" lvl="5" marL="27432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2400" y="6135688"/>
            <a:ext cx="766763"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9pPr>
          </a:lstStyle>
          <a:p/>
        </p:txBody>
      </p:sp>
      <p:sp>
        <p:nvSpPr>
          <p:cNvPr id="36" name="Google Shape;36;p1"/>
          <p:cNvSpPr txBox="1"/>
          <p:nvPr>
            <p:ph idx="11" type="ftr"/>
          </p:nvPr>
        </p:nvSpPr>
        <p:spPr>
          <a:xfrm>
            <a:off x="1943100" y="6135688"/>
            <a:ext cx="571658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accent1"/>
                </a:solidFill>
                <a:latin typeface="Arial"/>
                <a:ea typeface="Arial"/>
                <a:cs typeface="Arial"/>
                <a:sym typeface="Arial"/>
              </a:defRPr>
            </a:lvl9pPr>
          </a:lstStyle>
          <a:p/>
        </p:txBody>
      </p:sp>
      <p:sp>
        <p:nvSpPr>
          <p:cNvPr id="37" name="Google Shape;37;p1"/>
          <p:cNvSpPr txBox="1"/>
          <p:nvPr>
            <p:ph idx="12" type="sldNum"/>
          </p:nvPr>
        </p:nvSpPr>
        <p:spPr>
          <a:xfrm>
            <a:off x="511175" y="787400"/>
            <a:ext cx="58578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ctrTitle"/>
          </p:nvPr>
        </p:nvSpPr>
        <p:spPr>
          <a:xfrm>
            <a:off x="609600" y="1143000"/>
            <a:ext cx="7772400" cy="217646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SzPct val="28806"/>
              <a:buNone/>
            </a:pPr>
            <a:r>
              <a:rPr lang="en-US">
                <a:solidFill>
                  <a:srgbClr val="262626"/>
                </a:solidFill>
              </a:rPr>
              <a:t>How to Prepare an Effective PowerPoint Presentation</a:t>
            </a:r>
            <a:endParaRPr/>
          </a:p>
        </p:txBody>
      </p:sp>
      <p:sp>
        <p:nvSpPr>
          <p:cNvPr id="172" name="Google Shape;172;p19"/>
          <p:cNvSpPr txBox="1"/>
          <p:nvPr>
            <p:ph idx="1" type="subTitle"/>
          </p:nvPr>
        </p:nvSpPr>
        <p:spPr>
          <a:xfrm>
            <a:off x="4648200" y="2568575"/>
            <a:ext cx="4343400" cy="322262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Font typeface="Noto Sans Symbols"/>
              <a:buNone/>
            </a:pPr>
            <a:r>
              <a:t/>
            </a:r>
            <a:endParaRPr sz="1800"/>
          </a:p>
          <a:p>
            <a:pPr indent="0" lvl="0" marL="0" rtl="0" algn="l">
              <a:lnSpc>
                <a:spcPct val="100000"/>
              </a:lnSpc>
              <a:spcBef>
                <a:spcPts val="1000"/>
              </a:spcBef>
              <a:spcAft>
                <a:spcPts val="0"/>
              </a:spcAft>
              <a:buSzPts val="1800"/>
              <a:buFont typeface="Noto Sans Symbols"/>
              <a:buNone/>
            </a:pPr>
            <a:r>
              <a:t/>
            </a:r>
            <a:endParaRPr sz="1800"/>
          </a:p>
        </p:txBody>
      </p:sp>
      <p:pic>
        <p:nvPicPr>
          <p:cNvPr id="173" name="Google Shape;173;p19"/>
          <p:cNvPicPr preferRelativeResize="0"/>
          <p:nvPr/>
        </p:nvPicPr>
        <p:blipFill rotWithShape="1">
          <a:blip r:embed="rId3">
            <a:alphaModFix/>
          </a:blip>
          <a:srcRect b="0" l="0" r="0" t="0"/>
          <a:stretch/>
        </p:blipFill>
        <p:spPr>
          <a:xfrm>
            <a:off x="609600" y="3595688"/>
            <a:ext cx="4667250" cy="2930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Color - Good</a:t>
            </a:r>
            <a:endParaRPr/>
          </a:p>
        </p:txBody>
      </p:sp>
      <p:sp>
        <p:nvSpPr>
          <p:cNvPr id="231" name="Google Shape;231;p28"/>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t>Use a color of font that contrasts sharply with the background</a:t>
            </a:r>
            <a:endParaRPr/>
          </a:p>
          <a:p>
            <a:pPr indent="-285750" lvl="1" marL="742950" rtl="0" algn="l">
              <a:lnSpc>
                <a:spcPct val="100000"/>
              </a:lnSpc>
              <a:spcBef>
                <a:spcPts val="1000"/>
              </a:spcBef>
              <a:spcAft>
                <a:spcPts val="0"/>
              </a:spcAft>
              <a:buSzPts val="1600"/>
              <a:buChar char="?"/>
            </a:pPr>
            <a:r>
              <a:rPr lang="en-US"/>
              <a:t>Ex: blue font on white background</a:t>
            </a:r>
            <a:endParaRPr/>
          </a:p>
          <a:p>
            <a:pPr indent="-342900" lvl="0" marL="342900" rtl="0" algn="l">
              <a:lnSpc>
                <a:spcPct val="100000"/>
              </a:lnSpc>
              <a:spcBef>
                <a:spcPts val="1000"/>
              </a:spcBef>
              <a:spcAft>
                <a:spcPts val="0"/>
              </a:spcAft>
              <a:buSzPts val="1800"/>
              <a:buChar char="?"/>
            </a:pPr>
            <a:r>
              <a:rPr lang="en-US" sz="1800"/>
              <a:t>Use color to reinforce the logic of your structure</a:t>
            </a:r>
            <a:endParaRPr/>
          </a:p>
          <a:p>
            <a:pPr indent="-285750" lvl="1" marL="742950" rtl="0" algn="l">
              <a:lnSpc>
                <a:spcPct val="100000"/>
              </a:lnSpc>
              <a:spcBef>
                <a:spcPts val="1000"/>
              </a:spcBef>
              <a:spcAft>
                <a:spcPts val="0"/>
              </a:spcAft>
              <a:buSzPts val="1600"/>
              <a:buChar char="?"/>
            </a:pPr>
            <a:r>
              <a:rPr lang="en-US"/>
              <a:t>Ex: light blue title and dark blue text</a:t>
            </a:r>
            <a:endParaRPr/>
          </a:p>
          <a:p>
            <a:pPr indent="-342900" lvl="0" marL="342900" rtl="0" algn="l">
              <a:lnSpc>
                <a:spcPct val="100000"/>
              </a:lnSpc>
              <a:spcBef>
                <a:spcPts val="1000"/>
              </a:spcBef>
              <a:spcAft>
                <a:spcPts val="0"/>
              </a:spcAft>
              <a:buSzPts val="1800"/>
              <a:buChar char="?"/>
            </a:pPr>
            <a:r>
              <a:rPr lang="en-US" sz="1800"/>
              <a:t>Use color to emphasize a point</a:t>
            </a:r>
            <a:endParaRPr/>
          </a:p>
          <a:p>
            <a:pPr indent="-285750" lvl="1" marL="742950" rtl="0" algn="l">
              <a:lnSpc>
                <a:spcPct val="100000"/>
              </a:lnSpc>
              <a:spcBef>
                <a:spcPts val="1000"/>
              </a:spcBef>
              <a:spcAft>
                <a:spcPts val="0"/>
              </a:spcAft>
              <a:buSzPts val="1600"/>
              <a:buChar char="?"/>
            </a:pPr>
            <a:r>
              <a:rPr lang="en-US"/>
              <a:t>But only use this </a:t>
            </a:r>
            <a:r>
              <a:rPr lang="en-US">
                <a:solidFill>
                  <a:srgbClr val="009999"/>
                </a:solidFill>
              </a:rPr>
              <a:t>occasionally</a:t>
            </a:r>
            <a:endParaRPr/>
          </a:p>
          <a:p>
            <a:pPr indent="-184150" lvl="1" marL="742950" rtl="0" algn="l">
              <a:lnSpc>
                <a:spcPct val="100000"/>
              </a:lnSpc>
              <a:spcBef>
                <a:spcPts val="1000"/>
              </a:spcBef>
              <a:spcAft>
                <a:spcPts val="0"/>
              </a:spcAft>
              <a:buSzPts val="1600"/>
              <a:buNone/>
            </a:pPr>
            <a:r>
              <a:t/>
            </a:r>
            <a:endParaRPr/>
          </a:p>
        </p:txBody>
      </p:sp>
      <p:pic>
        <p:nvPicPr>
          <p:cNvPr id="232" name="Google Shape;232;p28"/>
          <p:cNvPicPr preferRelativeResize="0"/>
          <p:nvPr/>
        </p:nvPicPr>
        <p:blipFill rotWithShape="1">
          <a:blip r:embed="rId3">
            <a:alphaModFix/>
          </a:blip>
          <a:srcRect b="0" l="0" r="0" t="0"/>
          <a:stretch/>
        </p:blipFill>
        <p:spPr>
          <a:xfrm>
            <a:off x="6400800" y="381000"/>
            <a:ext cx="1524000" cy="152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4. Colour - Bad</a:t>
            </a:r>
            <a:endParaRPr/>
          </a:p>
        </p:txBody>
      </p:sp>
      <p:sp>
        <p:nvSpPr>
          <p:cNvPr id="238" name="Google Shape;238;p29"/>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Char char="?"/>
            </a:pPr>
            <a:r>
              <a:rPr lang="en-US" sz="1800">
                <a:solidFill>
                  <a:srgbClr val="FFFF00"/>
                </a:solidFill>
              </a:rPr>
              <a:t>Using a font colour that does not contrast with the background colour is hard to read </a:t>
            </a:r>
            <a:endParaRPr/>
          </a:p>
          <a:p>
            <a:pPr indent="-342900" lvl="0" marL="342900" rtl="0" algn="l">
              <a:lnSpc>
                <a:spcPct val="90000"/>
              </a:lnSpc>
              <a:spcBef>
                <a:spcPts val="1000"/>
              </a:spcBef>
              <a:spcAft>
                <a:spcPts val="0"/>
              </a:spcAft>
              <a:buSzPts val="1800"/>
              <a:buChar char="?"/>
            </a:pPr>
            <a:r>
              <a:rPr lang="en-US" sz="1800"/>
              <a:t>Using colour for decoration is </a:t>
            </a:r>
            <a:r>
              <a:rPr lang="en-US" sz="1800">
                <a:solidFill>
                  <a:schemeClr val="accent2"/>
                </a:solidFill>
              </a:rPr>
              <a:t>distracting </a:t>
            </a:r>
            <a:r>
              <a:rPr lang="en-US" sz="1800"/>
              <a:t>and </a:t>
            </a:r>
            <a:r>
              <a:rPr lang="en-US" sz="1800">
                <a:solidFill>
                  <a:schemeClr val="folHlink"/>
                </a:solidFill>
              </a:rPr>
              <a:t>annoying</a:t>
            </a:r>
            <a:r>
              <a:rPr lang="en-US" sz="1800"/>
              <a:t>.</a:t>
            </a:r>
            <a:endParaRPr/>
          </a:p>
          <a:p>
            <a:pPr indent="-342900" lvl="0" marL="342900" rtl="0" algn="l">
              <a:lnSpc>
                <a:spcPct val="90000"/>
              </a:lnSpc>
              <a:spcBef>
                <a:spcPts val="1000"/>
              </a:spcBef>
              <a:spcAft>
                <a:spcPts val="0"/>
              </a:spcAft>
              <a:buSzPts val="1800"/>
              <a:buChar char="?"/>
            </a:pPr>
            <a:r>
              <a:rPr lang="en-US" sz="1800">
                <a:solidFill>
                  <a:srgbClr val="FF3399"/>
                </a:solidFill>
              </a:rPr>
              <a:t>Using a different colour for each point is unnecessary</a:t>
            </a:r>
            <a:endParaRPr/>
          </a:p>
          <a:p>
            <a:pPr indent="-285750" lvl="1" marL="742950" rtl="0" algn="l">
              <a:lnSpc>
                <a:spcPct val="90000"/>
              </a:lnSpc>
              <a:spcBef>
                <a:spcPts val="1000"/>
              </a:spcBef>
              <a:spcAft>
                <a:spcPts val="0"/>
              </a:spcAft>
              <a:buSzPts val="1600"/>
              <a:buChar char="?"/>
            </a:pPr>
            <a:r>
              <a:rPr lang="en-US">
                <a:solidFill>
                  <a:srgbClr val="FF0000"/>
                </a:solidFill>
              </a:rPr>
              <a:t>Using a different colour for secondary points is also unnecessary</a:t>
            </a:r>
            <a:endParaRPr/>
          </a:p>
          <a:p>
            <a:pPr indent="-342900" lvl="0" marL="342900" rtl="0" algn="l">
              <a:lnSpc>
                <a:spcPct val="90000"/>
              </a:lnSpc>
              <a:spcBef>
                <a:spcPts val="1000"/>
              </a:spcBef>
              <a:spcAft>
                <a:spcPts val="0"/>
              </a:spcAft>
              <a:buSzPts val="1800"/>
              <a:buChar char="?"/>
            </a:pPr>
            <a:r>
              <a:rPr lang="en-US" sz="1800">
                <a:solidFill>
                  <a:srgbClr val="FF0000"/>
                </a:solidFill>
              </a:rPr>
              <a:t>T</a:t>
            </a:r>
            <a:r>
              <a:rPr lang="en-US" sz="1800">
                <a:solidFill>
                  <a:srgbClr val="FF6600"/>
                </a:solidFill>
              </a:rPr>
              <a:t>r</a:t>
            </a:r>
            <a:r>
              <a:rPr lang="en-US" sz="1800">
                <a:solidFill>
                  <a:srgbClr val="FFFF00"/>
                </a:solidFill>
              </a:rPr>
              <a:t>y</a:t>
            </a:r>
            <a:r>
              <a:rPr lang="en-US" sz="1800">
                <a:solidFill>
                  <a:srgbClr val="33CC33"/>
                </a:solidFill>
              </a:rPr>
              <a:t>i</a:t>
            </a:r>
            <a:r>
              <a:rPr lang="en-US" sz="1800">
                <a:solidFill>
                  <a:srgbClr val="0066FF"/>
                </a:solidFill>
              </a:rPr>
              <a:t>n</a:t>
            </a:r>
            <a:r>
              <a:rPr lang="en-US" sz="1800">
                <a:solidFill>
                  <a:schemeClr val="folHlink"/>
                </a:solidFill>
              </a:rPr>
              <a:t>g</a:t>
            </a:r>
            <a:r>
              <a:rPr lang="en-US" sz="1800">
                <a:solidFill>
                  <a:srgbClr val="FF3399"/>
                </a:solidFill>
              </a:rPr>
              <a:t> t</a:t>
            </a:r>
            <a:r>
              <a:rPr lang="en-US" sz="1800">
                <a:solidFill>
                  <a:srgbClr val="FF0000"/>
                </a:solidFill>
              </a:rPr>
              <a:t>o</a:t>
            </a:r>
            <a:r>
              <a:rPr lang="en-US" sz="1800">
                <a:solidFill>
                  <a:srgbClr val="FF3399"/>
                </a:solidFill>
              </a:rPr>
              <a:t> </a:t>
            </a:r>
            <a:r>
              <a:rPr lang="en-US" sz="1800">
                <a:solidFill>
                  <a:srgbClr val="FF6600"/>
                </a:solidFill>
              </a:rPr>
              <a:t>b</a:t>
            </a:r>
            <a:r>
              <a:rPr lang="en-US" sz="1800">
                <a:solidFill>
                  <a:srgbClr val="FFFF00"/>
                </a:solidFill>
              </a:rPr>
              <a:t>e </a:t>
            </a:r>
            <a:r>
              <a:rPr lang="en-US" sz="1800">
                <a:solidFill>
                  <a:srgbClr val="33CC33"/>
                </a:solidFill>
              </a:rPr>
              <a:t>c</a:t>
            </a:r>
            <a:r>
              <a:rPr lang="en-US" sz="1800">
                <a:solidFill>
                  <a:srgbClr val="0066FF"/>
                </a:solidFill>
              </a:rPr>
              <a:t>r</a:t>
            </a:r>
            <a:r>
              <a:rPr lang="en-US" sz="1800">
                <a:solidFill>
                  <a:schemeClr val="folHlink"/>
                </a:solidFill>
              </a:rPr>
              <a:t>e</a:t>
            </a:r>
            <a:r>
              <a:rPr lang="en-US" sz="1800">
                <a:solidFill>
                  <a:srgbClr val="FF3399"/>
                </a:solidFill>
              </a:rPr>
              <a:t>a</a:t>
            </a:r>
            <a:r>
              <a:rPr lang="en-US" sz="1800">
                <a:solidFill>
                  <a:srgbClr val="FF0000"/>
                </a:solidFill>
              </a:rPr>
              <a:t>t</a:t>
            </a:r>
            <a:r>
              <a:rPr lang="en-US" sz="1800">
                <a:solidFill>
                  <a:srgbClr val="FF6600"/>
                </a:solidFill>
              </a:rPr>
              <a:t>i</a:t>
            </a:r>
            <a:r>
              <a:rPr lang="en-US" sz="1800">
                <a:solidFill>
                  <a:srgbClr val="FFFF00"/>
                </a:solidFill>
              </a:rPr>
              <a:t>v</a:t>
            </a:r>
            <a:r>
              <a:rPr lang="en-US" sz="1800">
                <a:solidFill>
                  <a:srgbClr val="33CC33"/>
                </a:solidFill>
              </a:rPr>
              <a:t>e</a:t>
            </a:r>
            <a:r>
              <a:rPr lang="en-US" sz="1800">
                <a:solidFill>
                  <a:srgbClr val="FF3399"/>
                </a:solidFill>
              </a:rPr>
              <a:t> </a:t>
            </a:r>
            <a:r>
              <a:rPr lang="en-US" sz="1800">
                <a:solidFill>
                  <a:srgbClr val="0066FF"/>
                </a:solidFill>
              </a:rPr>
              <a:t>c</a:t>
            </a:r>
            <a:r>
              <a:rPr lang="en-US" sz="1800">
                <a:solidFill>
                  <a:schemeClr val="folHlink"/>
                </a:solidFill>
              </a:rPr>
              <a:t>a</a:t>
            </a:r>
            <a:r>
              <a:rPr lang="en-US" sz="1800">
                <a:solidFill>
                  <a:srgbClr val="FF3399"/>
                </a:solidFill>
              </a:rPr>
              <a:t>n </a:t>
            </a:r>
            <a:r>
              <a:rPr lang="en-US" sz="1800">
                <a:solidFill>
                  <a:srgbClr val="FF0000"/>
                </a:solidFill>
              </a:rPr>
              <a:t>a</a:t>
            </a:r>
            <a:r>
              <a:rPr lang="en-US" sz="1800">
                <a:solidFill>
                  <a:srgbClr val="FF6600"/>
                </a:solidFill>
              </a:rPr>
              <a:t>l</a:t>
            </a:r>
            <a:r>
              <a:rPr lang="en-US" sz="1800">
                <a:solidFill>
                  <a:srgbClr val="FFFF00"/>
                </a:solidFill>
              </a:rPr>
              <a:t>s</a:t>
            </a:r>
            <a:r>
              <a:rPr lang="en-US" sz="1800">
                <a:solidFill>
                  <a:srgbClr val="33CC33"/>
                </a:solidFill>
              </a:rPr>
              <a:t>o</a:t>
            </a:r>
            <a:r>
              <a:rPr lang="en-US" sz="1800">
                <a:solidFill>
                  <a:srgbClr val="FF3399"/>
                </a:solidFill>
              </a:rPr>
              <a:t> </a:t>
            </a:r>
            <a:r>
              <a:rPr lang="en-US" sz="1800">
                <a:solidFill>
                  <a:srgbClr val="0066FF"/>
                </a:solidFill>
              </a:rPr>
              <a:t>b</a:t>
            </a:r>
            <a:r>
              <a:rPr lang="en-US" sz="1800">
                <a:solidFill>
                  <a:schemeClr val="folHlink"/>
                </a:solidFill>
              </a:rPr>
              <a:t>e</a:t>
            </a:r>
            <a:r>
              <a:rPr lang="en-US" sz="1800">
                <a:solidFill>
                  <a:srgbClr val="FF3399"/>
                </a:solidFill>
              </a:rPr>
              <a:t> b</a:t>
            </a:r>
            <a:r>
              <a:rPr lang="en-US" sz="1800">
                <a:solidFill>
                  <a:srgbClr val="FF0000"/>
                </a:solidFill>
              </a:rPr>
              <a:t>a</a:t>
            </a:r>
            <a:r>
              <a:rPr lang="en-US" sz="1800">
                <a:solidFill>
                  <a:srgbClr val="FF6600"/>
                </a:solidFill>
              </a:rPr>
              <a:t>d</a:t>
            </a:r>
            <a:endParaRPr/>
          </a:p>
          <a:p>
            <a:pPr indent="-342900" lvl="0" marL="342900" rtl="0" algn="l">
              <a:lnSpc>
                <a:spcPct val="90000"/>
              </a:lnSpc>
              <a:spcBef>
                <a:spcPts val="1000"/>
              </a:spcBef>
              <a:spcAft>
                <a:spcPts val="0"/>
              </a:spcAft>
              <a:buSzPts val="1800"/>
              <a:buFont typeface="Noto Sans Symbols"/>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5. Background - Good</a:t>
            </a:r>
            <a:endParaRPr/>
          </a:p>
        </p:txBody>
      </p:sp>
      <p:sp>
        <p:nvSpPr>
          <p:cNvPr id="244" name="Google Shape;244;p30"/>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t>Use backgrounds such as this one that are attractive but simple</a:t>
            </a:r>
            <a:endParaRPr/>
          </a:p>
          <a:p>
            <a:pPr indent="-228600" lvl="0" marL="342900" rtl="0" algn="l">
              <a:lnSpc>
                <a:spcPct val="100000"/>
              </a:lnSpc>
              <a:spcBef>
                <a:spcPts val="1000"/>
              </a:spcBef>
              <a:spcAft>
                <a:spcPts val="0"/>
              </a:spcAft>
              <a:buSzPts val="1800"/>
              <a:buNone/>
            </a:pPr>
            <a:r>
              <a:t/>
            </a:r>
            <a:endParaRPr sz="1800"/>
          </a:p>
          <a:p>
            <a:pPr indent="-342900" lvl="0" marL="342900" rtl="0" algn="l">
              <a:lnSpc>
                <a:spcPct val="100000"/>
              </a:lnSpc>
              <a:spcBef>
                <a:spcPts val="1000"/>
              </a:spcBef>
              <a:spcAft>
                <a:spcPts val="0"/>
              </a:spcAft>
              <a:buSzPts val="1800"/>
              <a:buChar char="?"/>
            </a:pPr>
            <a:r>
              <a:rPr lang="en-US" sz="1800"/>
              <a:t>Use backgrounds which are light</a:t>
            </a:r>
            <a:endParaRPr/>
          </a:p>
          <a:p>
            <a:pPr indent="-228600" lvl="0" marL="342900" rtl="0" algn="l">
              <a:lnSpc>
                <a:spcPct val="100000"/>
              </a:lnSpc>
              <a:spcBef>
                <a:spcPts val="1000"/>
              </a:spcBef>
              <a:spcAft>
                <a:spcPts val="0"/>
              </a:spcAft>
              <a:buSzPts val="1800"/>
              <a:buNone/>
            </a:pPr>
            <a:r>
              <a:t/>
            </a:r>
            <a:endParaRPr sz="1800"/>
          </a:p>
          <a:p>
            <a:pPr indent="-342900" lvl="0" marL="342900" rtl="0" algn="l">
              <a:lnSpc>
                <a:spcPct val="100000"/>
              </a:lnSpc>
              <a:spcBef>
                <a:spcPts val="1000"/>
              </a:spcBef>
              <a:spcAft>
                <a:spcPts val="0"/>
              </a:spcAft>
              <a:buSzPts val="1800"/>
              <a:buChar char="?"/>
            </a:pPr>
            <a:r>
              <a:rPr lang="en-US" sz="1800"/>
              <a:t>Use the same background consistently throughout your presentation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A603AB"/>
            </a:gs>
            <a:gs pos="10501">
              <a:srgbClr val="0819FB"/>
            </a:gs>
            <a:gs pos="17500">
              <a:srgbClr val="1A8D48"/>
            </a:gs>
            <a:gs pos="25999">
              <a:srgbClr val="FFFF00"/>
            </a:gs>
            <a:gs pos="36501">
              <a:srgbClr val="EE3F17"/>
            </a:gs>
            <a:gs pos="44000">
              <a:srgbClr val="E81766"/>
            </a:gs>
            <a:gs pos="50000">
              <a:srgbClr val="A603AB"/>
            </a:gs>
            <a:gs pos="56000">
              <a:srgbClr val="E81766"/>
            </a:gs>
            <a:gs pos="63498">
              <a:srgbClr val="EE3F17"/>
            </a:gs>
            <a:gs pos="74001">
              <a:srgbClr val="FFFF00"/>
            </a:gs>
            <a:gs pos="82500">
              <a:srgbClr val="1A8D48"/>
            </a:gs>
            <a:gs pos="89500">
              <a:srgbClr val="0819FB"/>
            </a:gs>
            <a:gs pos="100000">
              <a:srgbClr val="A603AB"/>
            </a:gs>
          </a:gsLst>
          <a:lin ang="5400000" scaled="0"/>
        </a:gradFill>
      </p:bgPr>
    </p:bg>
    <p:spTree>
      <p:nvGrpSpPr>
        <p:cNvPr id="248" name="Shape 248"/>
        <p:cNvGrpSpPr/>
        <p:nvPr/>
      </p:nvGrpSpPr>
      <p:grpSpPr>
        <a:xfrm>
          <a:off x="0" y="0"/>
          <a:ext cx="0" cy="0"/>
          <a:chOff x="0" y="0"/>
          <a:chExt cx="0" cy="0"/>
        </a:xfrm>
      </p:grpSpPr>
      <p:sp>
        <p:nvSpPr>
          <p:cNvPr id="249" name="Google Shape;249;p31"/>
          <p:cNvSpPr txBox="1"/>
          <p:nvPr>
            <p:ph type="title"/>
          </p:nvPr>
        </p:nvSpPr>
        <p:spPr>
          <a:xfrm>
            <a:off x="1944688" y="623888"/>
            <a:ext cx="6589712" cy="1281112"/>
          </a:xfrm>
          <a:prstGeom prst="rect">
            <a:avLst/>
          </a:prstGeom>
          <a:gradFill>
            <a:gsLst>
              <a:gs pos="0">
                <a:srgbClr val="A603AB"/>
              </a:gs>
              <a:gs pos="6000">
                <a:srgbClr val="E81766"/>
              </a:gs>
              <a:gs pos="13499">
                <a:srgbClr val="EE3F17"/>
              </a:gs>
              <a:gs pos="24001">
                <a:srgbClr val="FFFF00"/>
              </a:gs>
              <a:gs pos="32500">
                <a:srgbClr val="1A8D48"/>
              </a:gs>
              <a:gs pos="39500">
                <a:srgbClr val="0819FB"/>
              </a:gs>
              <a:gs pos="50000">
                <a:srgbClr val="A603AB"/>
              </a:gs>
              <a:gs pos="60500">
                <a:srgbClr val="0819FB"/>
              </a:gs>
              <a:gs pos="67500">
                <a:srgbClr val="1A8D48"/>
              </a:gs>
              <a:gs pos="75999">
                <a:srgbClr val="FFFF00"/>
              </a:gs>
              <a:gs pos="86501">
                <a:srgbClr val="EE3F17"/>
              </a:gs>
              <a:gs pos="94000">
                <a:srgbClr val="E81766"/>
              </a:gs>
              <a:gs pos="100000">
                <a:srgbClr val="A603AB"/>
              </a:gs>
            </a:gsLst>
            <a:lin ang="0" scaled="0"/>
          </a:gra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5. Background – Bad</a:t>
            </a:r>
            <a:endParaRPr/>
          </a:p>
        </p:txBody>
      </p:sp>
      <p:sp>
        <p:nvSpPr>
          <p:cNvPr id="250" name="Google Shape;250;p31"/>
          <p:cNvSpPr txBox="1"/>
          <p:nvPr>
            <p:ph idx="1" type="body"/>
          </p:nvPr>
        </p:nvSpPr>
        <p:spPr>
          <a:xfrm>
            <a:off x="1943100" y="2133600"/>
            <a:ext cx="6591300" cy="3778250"/>
          </a:xfrm>
          <a:prstGeom prst="rect">
            <a:avLst/>
          </a:prstGeom>
          <a:gradFill>
            <a:gsLst>
              <a:gs pos="0">
                <a:srgbClr val="A603AB"/>
              </a:gs>
              <a:gs pos="10501">
                <a:srgbClr val="0819FB"/>
              </a:gs>
              <a:gs pos="17500">
                <a:srgbClr val="1A8D48"/>
              </a:gs>
              <a:gs pos="25999">
                <a:srgbClr val="FFFF00"/>
              </a:gs>
              <a:gs pos="36501">
                <a:srgbClr val="EE3F17"/>
              </a:gs>
              <a:gs pos="44000">
                <a:srgbClr val="E81766"/>
              </a:gs>
              <a:gs pos="50000">
                <a:srgbClr val="A603AB"/>
              </a:gs>
              <a:gs pos="56000">
                <a:srgbClr val="E81766"/>
              </a:gs>
              <a:gs pos="63498">
                <a:srgbClr val="EE3F17"/>
              </a:gs>
              <a:gs pos="74001">
                <a:srgbClr val="FFFF00"/>
              </a:gs>
              <a:gs pos="82500">
                <a:srgbClr val="1A8D48"/>
              </a:gs>
              <a:gs pos="89500">
                <a:srgbClr val="0819FB"/>
              </a:gs>
              <a:gs pos="100000">
                <a:srgbClr val="A603AB"/>
              </a:gs>
            </a:gsLst>
            <a:lin ang="18900000" scaled="0"/>
          </a:gra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solidFill>
                  <a:schemeClr val="accent1"/>
                </a:solidFill>
              </a:rPr>
              <a:t>Avoid backgrounds that are distracting or difficult to read from</a:t>
            </a:r>
            <a:endParaRPr/>
          </a:p>
          <a:p>
            <a:pPr indent="-342900" lvl="0" marL="342900" rtl="0" algn="l">
              <a:lnSpc>
                <a:spcPct val="100000"/>
              </a:lnSpc>
              <a:spcBef>
                <a:spcPts val="1000"/>
              </a:spcBef>
              <a:spcAft>
                <a:spcPts val="0"/>
              </a:spcAft>
              <a:buSzPts val="1800"/>
              <a:buChar char="?"/>
            </a:pPr>
            <a:r>
              <a:rPr lang="en-US" sz="1800">
                <a:solidFill>
                  <a:schemeClr val="accent1"/>
                </a:solidFill>
              </a:rPr>
              <a:t>Always be consistent with the background that you use</a:t>
            </a:r>
            <a:endParaRPr/>
          </a:p>
          <a:p>
            <a:pPr indent="-342900" lvl="0" marL="342900" rtl="0" algn="l">
              <a:lnSpc>
                <a:spcPct val="100000"/>
              </a:lnSpc>
              <a:spcBef>
                <a:spcPts val="1000"/>
              </a:spcBef>
              <a:spcAft>
                <a:spcPts val="0"/>
              </a:spcAft>
              <a:buSzPts val="1800"/>
              <a:buFont typeface="Noto Sans Symbols"/>
              <a:buNone/>
            </a:pPr>
            <a:r>
              <a:t/>
            </a:r>
            <a:endParaRPr sz="1800">
              <a:solidFill>
                <a:schemeClr val="accent1"/>
              </a:solidFill>
            </a:endParaRPr>
          </a:p>
          <a:p>
            <a:pPr indent="-228600" lvl="0" marL="342900" rtl="0" algn="l">
              <a:lnSpc>
                <a:spcPct val="100000"/>
              </a:lnSpc>
              <a:spcBef>
                <a:spcPts val="1000"/>
              </a:spcBef>
              <a:spcAft>
                <a:spcPts val="0"/>
              </a:spcAft>
              <a:buSzPts val="1800"/>
              <a:buNone/>
            </a:pPr>
            <a:r>
              <a:t/>
            </a:r>
            <a:endParaRPr sz="1800">
              <a:solidFill>
                <a:schemeClr val="accent1"/>
              </a:solidFill>
            </a:endParaRPr>
          </a:p>
          <a:p>
            <a:pPr indent="-228600" lvl="0" marL="342900" rtl="0" algn="l">
              <a:lnSpc>
                <a:spcPct val="100000"/>
              </a:lnSpc>
              <a:spcBef>
                <a:spcPts val="1000"/>
              </a:spcBef>
              <a:spcAft>
                <a:spcPts val="0"/>
              </a:spcAft>
              <a:buSzPts val="1800"/>
              <a:buNone/>
            </a:pPr>
            <a:r>
              <a:t/>
            </a:r>
            <a:endParaRPr sz="1800">
              <a:solidFill>
                <a:schemeClr val="accent1"/>
              </a:solidFill>
            </a:endParaRPr>
          </a:p>
          <a:p>
            <a:pPr indent="-228600" lvl="0" marL="342900" rtl="0" algn="l">
              <a:lnSpc>
                <a:spcPct val="100000"/>
              </a:lnSpc>
              <a:spcBef>
                <a:spcPts val="1000"/>
              </a:spcBef>
              <a:spcAft>
                <a:spcPts val="0"/>
              </a:spcAft>
              <a:buSzPts val="1800"/>
              <a:buNone/>
            </a:pPr>
            <a:r>
              <a:t/>
            </a:r>
            <a:endParaRPr sz="1800">
              <a:solidFill>
                <a:schemeClr val="accent1"/>
              </a:solidFill>
            </a:endParaRPr>
          </a:p>
        </p:txBody>
      </p:sp>
      <p:pic>
        <p:nvPicPr>
          <p:cNvPr descr="C:\Program Files\Common Files\Microsoft Shared\Clipart\cagcat50\pe07677_.wmf" id="251" name="Google Shape;251;p31"/>
          <p:cNvPicPr preferRelativeResize="0"/>
          <p:nvPr/>
        </p:nvPicPr>
        <p:blipFill rotWithShape="1">
          <a:blip r:embed="rId3">
            <a:alphaModFix/>
          </a:blip>
          <a:srcRect b="0" l="0" r="0" t="0"/>
          <a:stretch/>
        </p:blipFill>
        <p:spPr>
          <a:xfrm>
            <a:off x="3124200" y="3886200"/>
            <a:ext cx="2473325" cy="247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 Graphs - Good</a:t>
            </a:r>
            <a:endParaRPr/>
          </a:p>
        </p:txBody>
      </p:sp>
      <p:sp>
        <p:nvSpPr>
          <p:cNvPr id="257" name="Google Shape;257;p32"/>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t>Use graphs rather than just charts and words</a:t>
            </a:r>
            <a:endParaRPr/>
          </a:p>
          <a:p>
            <a:pPr indent="-285750" lvl="1" marL="742950" rtl="0" algn="l">
              <a:lnSpc>
                <a:spcPct val="100000"/>
              </a:lnSpc>
              <a:spcBef>
                <a:spcPts val="1000"/>
              </a:spcBef>
              <a:spcAft>
                <a:spcPts val="0"/>
              </a:spcAft>
              <a:buSzPts val="1600"/>
              <a:buChar char="?"/>
            </a:pPr>
            <a:r>
              <a:rPr lang="en-US"/>
              <a:t>Data in graphs is easier to comprehend &amp; retain</a:t>
            </a:r>
            <a:endParaRPr/>
          </a:p>
          <a:p>
            <a:pPr indent="-285750" lvl="1" marL="742950" rtl="0" algn="l">
              <a:lnSpc>
                <a:spcPct val="100000"/>
              </a:lnSpc>
              <a:spcBef>
                <a:spcPts val="1000"/>
              </a:spcBef>
              <a:spcAft>
                <a:spcPts val="0"/>
              </a:spcAft>
              <a:buSzPts val="1600"/>
              <a:buChar char="?"/>
            </a:pPr>
            <a:r>
              <a:rPr lang="en-US"/>
              <a:t>Trends are easier to visualize in graph form</a:t>
            </a:r>
            <a:endParaRPr/>
          </a:p>
          <a:p>
            <a:pPr indent="-184150" lvl="1" marL="742950" rtl="0" algn="l">
              <a:lnSpc>
                <a:spcPct val="100000"/>
              </a:lnSpc>
              <a:spcBef>
                <a:spcPts val="1000"/>
              </a:spcBef>
              <a:spcAft>
                <a:spcPts val="0"/>
              </a:spcAft>
              <a:buSzPts val="1600"/>
              <a:buNone/>
            </a:pPr>
            <a:r>
              <a:t/>
            </a:r>
            <a:endParaRPr/>
          </a:p>
          <a:p>
            <a:pPr indent="-342900" lvl="0" marL="342900" rtl="0" algn="l">
              <a:lnSpc>
                <a:spcPct val="100000"/>
              </a:lnSpc>
              <a:spcBef>
                <a:spcPts val="1000"/>
              </a:spcBef>
              <a:spcAft>
                <a:spcPts val="0"/>
              </a:spcAft>
              <a:buSzPts val="1800"/>
              <a:buChar char="?"/>
            </a:pPr>
            <a:r>
              <a:rPr lang="en-US" sz="1800"/>
              <a:t>Always title your graphs</a:t>
            </a:r>
            <a:endParaRPr/>
          </a:p>
          <a:p>
            <a:pPr indent="-228600" lvl="0" marL="342900" rtl="0" algn="l">
              <a:lnSpc>
                <a:spcPct val="100000"/>
              </a:lnSpc>
              <a:spcBef>
                <a:spcPts val="1000"/>
              </a:spcBef>
              <a:spcAft>
                <a:spcPts val="0"/>
              </a:spcAft>
              <a:buSzPts val="1800"/>
              <a:buNone/>
            </a:pPr>
            <a:r>
              <a:t/>
            </a:r>
            <a:endParaRPr sz="1800"/>
          </a:p>
        </p:txBody>
      </p:sp>
      <p:pic>
        <p:nvPicPr>
          <p:cNvPr id="258" name="Google Shape;258;p32"/>
          <p:cNvPicPr preferRelativeResize="0"/>
          <p:nvPr/>
        </p:nvPicPr>
        <p:blipFill rotWithShape="1">
          <a:blip r:embed="rId3">
            <a:alphaModFix/>
          </a:blip>
          <a:srcRect b="0" l="0" r="0" t="0"/>
          <a:stretch/>
        </p:blipFill>
        <p:spPr>
          <a:xfrm>
            <a:off x="1943100" y="4432300"/>
            <a:ext cx="4648200" cy="219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2" name="Shape 262"/>
        <p:cNvGrpSpPr/>
        <p:nvPr/>
      </p:nvGrpSpPr>
      <p:grpSpPr>
        <a:xfrm>
          <a:off x="0" y="0"/>
          <a:ext cx="0" cy="0"/>
          <a:chOff x="0" y="0"/>
          <a:chExt cx="0" cy="0"/>
        </a:xfrm>
      </p:grpSpPr>
      <p:pic>
        <p:nvPicPr>
          <p:cNvPr id="263" name="Google Shape;263;p33"/>
          <p:cNvPicPr preferRelativeResize="0"/>
          <p:nvPr/>
        </p:nvPicPr>
        <p:blipFill rotWithShape="1">
          <a:blip r:embed="rId3">
            <a:alphaModFix/>
          </a:blip>
          <a:srcRect b="0" l="0" r="0" t="0"/>
          <a:stretch/>
        </p:blipFill>
        <p:spPr>
          <a:xfrm>
            <a:off x="0" y="1003300"/>
            <a:ext cx="9144000" cy="485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 Graphs - Bad</a:t>
            </a:r>
            <a:endParaRPr/>
          </a:p>
        </p:txBody>
      </p:sp>
      <p:pic>
        <p:nvPicPr>
          <p:cNvPr id="269" name="Google Shape;269;p34"/>
          <p:cNvPicPr preferRelativeResize="0"/>
          <p:nvPr/>
        </p:nvPicPr>
        <p:blipFill rotWithShape="1">
          <a:blip r:embed="rId3">
            <a:alphaModFix/>
          </a:blip>
          <a:srcRect b="0" l="0" r="0" t="0"/>
          <a:stretch/>
        </p:blipFill>
        <p:spPr>
          <a:xfrm>
            <a:off x="2133600" y="3181350"/>
            <a:ext cx="4724400" cy="765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914400" y="762000"/>
            <a:ext cx="80010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 Graphs - Good</a:t>
            </a:r>
            <a:endParaRPr/>
          </a:p>
        </p:txBody>
      </p:sp>
      <p:pic>
        <p:nvPicPr>
          <p:cNvPr id="275" name="Google Shape;275;p35"/>
          <p:cNvPicPr preferRelativeResize="0"/>
          <p:nvPr/>
        </p:nvPicPr>
        <p:blipFill rotWithShape="1">
          <a:blip r:embed="rId3">
            <a:alphaModFix/>
          </a:blip>
          <a:srcRect b="0" l="0" r="0" t="0"/>
          <a:stretch/>
        </p:blipFill>
        <p:spPr>
          <a:xfrm>
            <a:off x="914400" y="2362200"/>
            <a:ext cx="3924300" cy="3733800"/>
          </a:xfrm>
          <a:prstGeom prst="rect">
            <a:avLst/>
          </a:prstGeom>
          <a:noFill/>
          <a:ln>
            <a:noFill/>
          </a:ln>
        </p:spPr>
      </p:pic>
      <p:pic>
        <p:nvPicPr>
          <p:cNvPr id="276" name="Google Shape;276;p35"/>
          <p:cNvPicPr preferRelativeResize="0"/>
          <p:nvPr/>
        </p:nvPicPr>
        <p:blipFill rotWithShape="1">
          <a:blip r:embed="rId4">
            <a:alphaModFix/>
          </a:blip>
          <a:srcRect b="0" l="0" r="0" t="0"/>
          <a:stretch/>
        </p:blipFill>
        <p:spPr>
          <a:xfrm>
            <a:off x="611188" y="2090738"/>
            <a:ext cx="8304212" cy="463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914400" y="762000"/>
            <a:ext cx="80010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 Graphs - Bad</a:t>
            </a:r>
            <a:endParaRPr/>
          </a:p>
        </p:txBody>
      </p:sp>
      <p:pic>
        <p:nvPicPr>
          <p:cNvPr id="282" name="Google Shape;282;p36"/>
          <p:cNvPicPr preferRelativeResize="0"/>
          <p:nvPr/>
        </p:nvPicPr>
        <p:blipFill rotWithShape="1">
          <a:blip r:embed="rId3">
            <a:alphaModFix/>
          </a:blip>
          <a:srcRect b="0" l="0" r="0" t="0"/>
          <a:stretch/>
        </p:blipFill>
        <p:spPr>
          <a:xfrm>
            <a:off x="1143000" y="2320925"/>
            <a:ext cx="8077200" cy="4384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 Graphs - Bad</a:t>
            </a:r>
            <a:endParaRPr/>
          </a:p>
        </p:txBody>
      </p:sp>
      <p:sp>
        <p:nvSpPr>
          <p:cNvPr id="288" name="Google Shape;288;p37"/>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t>Minor gridlines are unnecessary</a:t>
            </a:r>
            <a:endParaRPr/>
          </a:p>
          <a:p>
            <a:pPr indent="-342900" lvl="0" marL="342900" rtl="0" algn="l">
              <a:lnSpc>
                <a:spcPct val="100000"/>
              </a:lnSpc>
              <a:spcBef>
                <a:spcPts val="1000"/>
              </a:spcBef>
              <a:spcAft>
                <a:spcPts val="0"/>
              </a:spcAft>
              <a:buSzPts val="1800"/>
              <a:buChar char="?"/>
            </a:pPr>
            <a:r>
              <a:rPr lang="en-US" sz="1800"/>
              <a:t>Font is too small</a:t>
            </a:r>
            <a:endParaRPr/>
          </a:p>
          <a:p>
            <a:pPr indent="-342900" lvl="0" marL="342900" rtl="0" algn="l">
              <a:lnSpc>
                <a:spcPct val="100000"/>
              </a:lnSpc>
              <a:spcBef>
                <a:spcPts val="1000"/>
              </a:spcBef>
              <a:spcAft>
                <a:spcPts val="0"/>
              </a:spcAft>
              <a:buSzPts val="1800"/>
              <a:buChar char="?"/>
            </a:pPr>
            <a:r>
              <a:rPr lang="en-US" sz="1800"/>
              <a:t>Colors are illogical</a:t>
            </a:r>
            <a:endParaRPr/>
          </a:p>
          <a:p>
            <a:pPr indent="-342900" lvl="0" marL="342900" rtl="0" algn="l">
              <a:lnSpc>
                <a:spcPct val="100000"/>
              </a:lnSpc>
              <a:spcBef>
                <a:spcPts val="1000"/>
              </a:spcBef>
              <a:spcAft>
                <a:spcPts val="0"/>
              </a:spcAft>
              <a:buSzPts val="1800"/>
              <a:buChar char="?"/>
            </a:pPr>
            <a:r>
              <a:rPr lang="en-US" sz="1800"/>
              <a:t>Title is missing</a:t>
            </a:r>
            <a:endParaRPr/>
          </a:p>
          <a:p>
            <a:pPr indent="-342900" lvl="0" marL="342900" rtl="0" algn="l">
              <a:lnSpc>
                <a:spcPct val="100000"/>
              </a:lnSpc>
              <a:spcBef>
                <a:spcPts val="1000"/>
              </a:spcBef>
              <a:spcAft>
                <a:spcPts val="0"/>
              </a:spcAft>
              <a:buSzPts val="1800"/>
              <a:buChar char="?"/>
            </a:pPr>
            <a:r>
              <a:rPr lang="en-US" sz="1800"/>
              <a:t>Shading is distracting</a:t>
            </a:r>
            <a:endParaRPr/>
          </a:p>
          <a:p>
            <a:pPr indent="-342900" lvl="0" marL="342900" rtl="0" algn="l">
              <a:lnSpc>
                <a:spcPct val="100000"/>
              </a:lnSpc>
              <a:spcBef>
                <a:spcPts val="1000"/>
              </a:spcBef>
              <a:spcAft>
                <a:spcPts val="0"/>
              </a:spcAft>
              <a:buSzPts val="1800"/>
              <a:buFont typeface="Noto Sans Symbols"/>
              <a:buNone/>
            </a:pPr>
            <a:r>
              <a:t/>
            </a:r>
            <a:endParaRPr sz="1800"/>
          </a:p>
          <a:p>
            <a:pPr indent="-342900" lvl="0" marL="342900" rtl="0" algn="l">
              <a:lnSpc>
                <a:spcPct val="100000"/>
              </a:lnSpc>
              <a:spcBef>
                <a:spcPts val="1000"/>
              </a:spcBef>
              <a:spcAft>
                <a:spcPts val="0"/>
              </a:spcAft>
              <a:buSzPts val="1800"/>
              <a:buFont typeface="Noto Sans Symbols"/>
              <a:buNone/>
            </a:pPr>
            <a:r>
              <a:t/>
            </a:r>
            <a:endParaRPr sz="1800"/>
          </a:p>
        </p:txBody>
      </p:sp>
      <p:pic>
        <p:nvPicPr>
          <p:cNvPr id="289" name="Google Shape;289;p37"/>
          <p:cNvPicPr preferRelativeResize="0"/>
          <p:nvPr/>
        </p:nvPicPr>
        <p:blipFill rotWithShape="1">
          <a:blip r:embed="rId3">
            <a:alphaModFix/>
          </a:blip>
          <a:srcRect b="5555" l="6666" r="6666" t="5556"/>
          <a:stretch/>
        </p:blipFill>
        <p:spPr>
          <a:xfrm>
            <a:off x="5638800" y="3048000"/>
            <a:ext cx="1336675" cy="137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Topics to be Covered</a:t>
            </a:r>
            <a:endParaRPr/>
          </a:p>
        </p:txBody>
      </p:sp>
      <p:sp>
        <p:nvSpPr>
          <p:cNvPr id="179" name="Google Shape;179;p20"/>
          <p:cNvSpPr txBox="1"/>
          <p:nvPr>
            <p:ph idx="1" type="body"/>
          </p:nvPr>
        </p:nvSpPr>
        <p:spPr>
          <a:xfrm>
            <a:off x="914400" y="2667000"/>
            <a:ext cx="3924300" cy="3429000"/>
          </a:xfrm>
          <a:prstGeom prst="rect">
            <a:avLst/>
          </a:prstGeom>
          <a:noFill/>
          <a:ln>
            <a:noFill/>
          </a:ln>
        </p:spPr>
        <p:txBody>
          <a:bodyPr anchorCtr="0" anchor="t" bIns="45700" lIns="91425" spcFirstLastPara="1" rIns="91425" wrap="square" tIns="45700">
            <a:normAutofit fontScale="92500" lnSpcReduction="20000"/>
          </a:bodyPr>
          <a:lstStyle/>
          <a:p>
            <a:pPr indent="-457200" lvl="0" marL="457200" rtl="0" algn="l">
              <a:lnSpc>
                <a:spcPct val="90000"/>
              </a:lnSpc>
              <a:spcBef>
                <a:spcPts val="0"/>
              </a:spcBef>
              <a:spcAft>
                <a:spcPts val="0"/>
              </a:spcAft>
              <a:buSzPct val="100000"/>
              <a:buFont typeface="Century Gothic"/>
              <a:buAutoNum type="arabicPeriod"/>
            </a:pPr>
            <a:r>
              <a:rPr lang="en-US" sz="2400">
                <a:solidFill>
                  <a:srgbClr val="3F3F3F"/>
                </a:solidFill>
              </a:rPr>
              <a:t>Outline</a:t>
            </a:r>
            <a:endParaRPr/>
          </a:p>
          <a:p>
            <a:pPr indent="-457200" lvl="0" marL="457200" rtl="0" algn="l">
              <a:lnSpc>
                <a:spcPct val="90000"/>
              </a:lnSpc>
              <a:spcBef>
                <a:spcPts val="1000"/>
              </a:spcBef>
              <a:spcAft>
                <a:spcPts val="0"/>
              </a:spcAft>
              <a:buSzPct val="100000"/>
              <a:buFont typeface="Century Gothic"/>
              <a:buAutoNum type="arabicPeriod"/>
            </a:pPr>
            <a:r>
              <a:rPr lang="en-US" sz="2400">
                <a:solidFill>
                  <a:srgbClr val="3F3F3F"/>
                </a:solidFill>
              </a:rPr>
              <a:t>Slide Structure</a:t>
            </a:r>
            <a:endParaRPr/>
          </a:p>
          <a:p>
            <a:pPr indent="-457200" lvl="0" marL="457200" rtl="0" algn="l">
              <a:lnSpc>
                <a:spcPct val="90000"/>
              </a:lnSpc>
              <a:spcBef>
                <a:spcPts val="1000"/>
              </a:spcBef>
              <a:spcAft>
                <a:spcPts val="0"/>
              </a:spcAft>
              <a:buSzPct val="100000"/>
              <a:buFont typeface="Century Gothic"/>
              <a:buAutoNum type="arabicPeriod"/>
            </a:pPr>
            <a:r>
              <a:rPr lang="en-US" sz="2400">
                <a:solidFill>
                  <a:srgbClr val="3F3F3F"/>
                </a:solidFill>
              </a:rPr>
              <a:t>Fonts</a:t>
            </a:r>
            <a:endParaRPr/>
          </a:p>
          <a:p>
            <a:pPr indent="-457200" lvl="0" marL="457200" rtl="0" algn="l">
              <a:lnSpc>
                <a:spcPct val="90000"/>
              </a:lnSpc>
              <a:spcBef>
                <a:spcPts val="1000"/>
              </a:spcBef>
              <a:spcAft>
                <a:spcPts val="0"/>
              </a:spcAft>
              <a:buSzPct val="100000"/>
              <a:buFont typeface="Century Gothic"/>
              <a:buAutoNum type="arabicPeriod"/>
            </a:pPr>
            <a:r>
              <a:rPr lang="en-US" sz="2400">
                <a:solidFill>
                  <a:srgbClr val="3F3F3F"/>
                </a:solidFill>
              </a:rPr>
              <a:t>Color</a:t>
            </a:r>
            <a:endParaRPr/>
          </a:p>
          <a:p>
            <a:pPr indent="-457200" lvl="0" marL="457200" rtl="0" algn="l">
              <a:lnSpc>
                <a:spcPct val="90000"/>
              </a:lnSpc>
              <a:spcBef>
                <a:spcPts val="1000"/>
              </a:spcBef>
              <a:spcAft>
                <a:spcPts val="0"/>
              </a:spcAft>
              <a:buSzPct val="100000"/>
              <a:buFont typeface="Century Gothic"/>
              <a:buAutoNum type="arabicPeriod"/>
            </a:pPr>
            <a:r>
              <a:rPr lang="en-US" sz="2400">
                <a:solidFill>
                  <a:srgbClr val="3F3F3F"/>
                </a:solidFill>
              </a:rPr>
              <a:t>Background</a:t>
            </a:r>
            <a:endParaRPr/>
          </a:p>
          <a:p>
            <a:pPr indent="-457200" lvl="0" marL="457200" rtl="0" algn="l">
              <a:lnSpc>
                <a:spcPct val="90000"/>
              </a:lnSpc>
              <a:spcBef>
                <a:spcPts val="1000"/>
              </a:spcBef>
              <a:spcAft>
                <a:spcPts val="0"/>
              </a:spcAft>
              <a:buSzPct val="100000"/>
              <a:buFont typeface="Century Gothic"/>
              <a:buAutoNum type="arabicPeriod"/>
            </a:pPr>
            <a:r>
              <a:rPr lang="en-US" sz="2400">
                <a:solidFill>
                  <a:srgbClr val="3F3F3F"/>
                </a:solidFill>
              </a:rPr>
              <a:t>Graphs</a:t>
            </a:r>
            <a:endParaRPr/>
          </a:p>
          <a:p>
            <a:pPr indent="-457200" lvl="0" marL="457200" rtl="0" algn="l">
              <a:lnSpc>
                <a:spcPct val="90000"/>
              </a:lnSpc>
              <a:spcBef>
                <a:spcPts val="1000"/>
              </a:spcBef>
              <a:spcAft>
                <a:spcPts val="0"/>
              </a:spcAft>
              <a:buSzPct val="100000"/>
              <a:buFont typeface="Century Gothic"/>
              <a:buAutoNum type="arabicPeriod"/>
            </a:pPr>
            <a:r>
              <a:rPr lang="en-US" sz="2400">
                <a:solidFill>
                  <a:srgbClr val="3F3F3F"/>
                </a:solidFill>
              </a:rPr>
              <a:t>Spelling and Grammar</a:t>
            </a:r>
            <a:endParaRPr/>
          </a:p>
          <a:p>
            <a:pPr indent="-457200" lvl="0" marL="457200" rtl="0" algn="l">
              <a:lnSpc>
                <a:spcPct val="90000"/>
              </a:lnSpc>
              <a:spcBef>
                <a:spcPts val="1000"/>
              </a:spcBef>
              <a:spcAft>
                <a:spcPts val="0"/>
              </a:spcAft>
              <a:buSzPct val="100000"/>
              <a:buFont typeface="Century Gothic"/>
              <a:buAutoNum type="arabicPeriod"/>
            </a:pPr>
            <a:r>
              <a:rPr lang="en-US" sz="2400">
                <a:solidFill>
                  <a:srgbClr val="3F3F3F"/>
                </a:solidFill>
              </a:rPr>
              <a:t>Conclusions</a:t>
            </a:r>
            <a:endParaRPr/>
          </a:p>
          <a:p>
            <a:pPr indent="-457200" lvl="0" marL="457200" rtl="0" algn="l">
              <a:lnSpc>
                <a:spcPct val="90000"/>
              </a:lnSpc>
              <a:spcBef>
                <a:spcPts val="1000"/>
              </a:spcBef>
              <a:spcAft>
                <a:spcPts val="0"/>
              </a:spcAft>
              <a:buSzPct val="100000"/>
              <a:buFont typeface="Century Gothic"/>
              <a:buAutoNum type="arabicPeriod"/>
            </a:pPr>
            <a:r>
              <a:rPr lang="en-US" sz="2400">
                <a:solidFill>
                  <a:srgbClr val="3F3F3F"/>
                </a:solidFill>
              </a:rPr>
              <a:t>Questions</a:t>
            </a:r>
            <a:endParaRPr/>
          </a:p>
          <a:p>
            <a:pPr indent="-201930" lvl="0" marL="342900" rtl="0" algn="l">
              <a:lnSpc>
                <a:spcPct val="90000"/>
              </a:lnSpc>
              <a:spcBef>
                <a:spcPts val="1000"/>
              </a:spcBef>
              <a:spcAft>
                <a:spcPts val="0"/>
              </a:spcAft>
              <a:buSzPct val="100000"/>
              <a:buFont typeface="Noto Sans Symbols"/>
              <a:buNone/>
            </a:pPr>
            <a:r>
              <a:t/>
            </a:r>
            <a:endParaRPr sz="2400">
              <a:solidFill>
                <a:srgbClr val="3F3F3F"/>
              </a:solidFill>
            </a:endParaRPr>
          </a:p>
          <a:p>
            <a:pPr indent="-342900" lvl="0" marL="342900" rtl="0" algn="l">
              <a:lnSpc>
                <a:spcPct val="90000"/>
              </a:lnSpc>
              <a:spcBef>
                <a:spcPts val="1000"/>
              </a:spcBef>
              <a:spcAft>
                <a:spcPts val="0"/>
              </a:spcAft>
              <a:buSzPct val="100000"/>
              <a:buFont typeface="Noto Sans Symbols"/>
              <a:buNone/>
            </a:pPr>
            <a:r>
              <a:t/>
            </a:r>
            <a:endParaRPr sz="2400">
              <a:solidFill>
                <a:srgbClr val="3F3F3F"/>
              </a:solidFill>
            </a:endParaRPr>
          </a:p>
          <a:p>
            <a:pPr indent="-201930" lvl="0" marL="342900" rtl="0" algn="l">
              <a:lnSpc>
                <a:spcPct val="90000"/>
              </a:lnSpc>
              <a:spcBef>
                <a:spcPts val="1000"/>
              </a:spcBef>
              <a:spcAft>
                <a:spcPts val="0"/>
              </a:spcAft>
              <a:buSzPct val="100000"/>
              <a:buFont typeface="Noto Sans Symbols"/>
              <a:buNone/>
            </a:pPr>
            <a:r>
              <a:t/>
            </a:r>
            <a:endParaRPr sz="2400">
              <a:solidFill>
                <a:srgbClr val="3F3F3F"/>
              </a:solidFill>
            </a:endParaRPr>
          </a:p>
          <a:p>
            <a:pPr indent="-201930" lvl="0" marL="342900" rtl="0" algn="l">
              <a:lnSpc>
                <a:spcPct val="90000"/>
              </a:lnSpc>
              <a:spcBef>
                <a:spcPts val="1000"/>
              </a:spcBef>
              <a:spcAft>
                <a:spcPts val="0"/>
              </a:spcAft>
              <a:buSzPct val="100000"/>
              <a:buFont typeface="Noto Sans Symbols"/>
              <a:buNone/>
            </a:pPr>
            <a:r>
              <a:t/>
            </a:r>
            <a:endParaRPr sz="2400">
              <a:solidFill>
                <a:srgbClr val="3F3F3F"/>
              </a:solidFill>
            </a:endParaRPr>
          </a:p>
        </p:txBody>
      </p:sp>
      <p:sp>
        <p:nvSpPr>
          <p:cNvPr id="180" name="Google Shape;180;p20"/>
          <p:cNvSpPr txBox="1"/>
          <p:nvPr>
            <p:ph idx="2" type="body"/>
          </p:nvPr>
        </p:nvSpPr>
        <p:spPr>
          <a:xfrm>
            <a:off x="4991100" y="2667000"/>
            <a:ext cx="3924300" cy="3429000"/>
          </a:xfrm>
          <a:prstGeom prst="rect">
            <a:avLst/>
          </a:prstGeom>
          <a:noFill/>
          <a:ln>
            <a:noFill/>
          </a:ln>
        </p:spPr>
        <p:txBody>
          <a:bodyPr anchorCtr="0" anchor="t" bIns="45700" lIns="91425" spcFirstLastPara="1" rIns="91425" wrap="square" tIns="45700">
            <a:normAutofit fontScale="92500" lnSpcReduction="20000"/>
          </a:bodyPr>
          <a:lstStyle/>
          <a:p>
            <a:pPr indent="-201930" lvl="0" marL="342900" rtl="0" algn="l">
              <a:lnSpc>
                <a:spcPct val="100000"/>
              </a:lnSpc>
              <a:spcBef>
                <a:spcPts val="0"/>
              </a:spcBef>
              <a:spcAft>
                <a:spcPts val="0"/>
              </a:spcAft>
              <a:buSzPct val="100000"/>
              <a:buFont typeface="Noto Sans Symbols"/>
              <a:buNone/>
            </a:pPr>
            <a:r>
              <a:t/>
            </a:r>
            <a:endParaRPr sz="2400">
              <a:solidFill>
                <a:srgbClr val="3F3F3F"/>
              </a:solidFill>
            </a:endParaRPr>
          </a:p>
          <a:p>
            <a:pPr indent="-201930" lvl="0" marL="342900" rtl="0" algn="l">
              <a:lnSpc>
                <a:spcPct val="100000"/>
              </a:lnSpc>
              <a:spcBef>
                <a:spcPts val="1000"/>
              </a:spcBef>
              <a:spcAft>
                <a:spcPts val="0"/>
              </a:spcAft>
              <a:buSzPct val="100000"/>
              <a:buFont typeface="Noto Sans Symbols"/>
              <a:buNone/>
            </a:pPr>
            <a:r>
              <a:t/>
            </a:r>
            <a:endParaRPr sz="2400">
              <a:solidFill>
                <a:srgbClr val="3F3F3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7. Spelling and Grammar</a:t>
            </a:r>
            <a:endParaRPr/>
          </a:p>
        </p:txBody>
      </p:sp>
      <p:sp>
        <p:nvSpPr>
          <p:cNvPr id="295" name="Google Shape;295;p38"/>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t>Proof your slides for:</a:t>
            </a:r>
            <a:endParaRPr/>
          </a:p>
          <a:p>
            <a:pPr indent="-285750" lvl="1" marL="742950" rtl="0" algn="l">
              <a:lnSpc>
                <a:spcPct val="100000"/>
              </a:lnSpc>
              <a:spcBef>
                <a:spcPts val="1000"/>
              </a:spcBef>
              <a:spcAft>
                <a:spcPts val="0"/>
              </a:spcAft>
              <a:buSzPts val="1600"/>
              <a:buChar char="?"/>
            </a:pPr>
            <a:r>
              <a:rPr lang="en-US"/>
              <a:t>speling mistakes</a:t>
            </a:r>
            <a:endParaRPr/>
          </a:p>
          <a:p>
            <a:pPr indent="-285750" lvl="1" marL="742950" rtl="0" algn="l">
              <a:lnSpc>
                <a:spcPct val="100000"/>
              </a:lnSpc>
              <a:spcBef>
                <a:spcPts val="1000"/>
              </a:spcBef>
              <a:spcAft>
                <a:spcPts val="0"/>
              </a:spcAft>
              <a:buSzPts val="1600"/>
              <a:buChar char="?"/>
            </a:pPr>
            <a:r>
              <a:rPr lang="en-US"/>
              <a:t>the use of of repeated words</a:t>
            </a:r>
            <a:endParaRPr/>
          </a:p>
          <a:p>
            <a:pPr indent="-285750" lvl="1" marL="742950" rtl="0" algn="l">
              <a:lnSpc>
                <a:spcPct val="100000"/>
              </a:lnSpc>
              <a:spcBef>
                <a:spcPts val="1000"/>
              </a:spcBef>
              <a:spcAft>
                <a:spcPts val="0"/>
              </a:spcAft>
              <a:buSzPts val="1600"/>
              <a:buChar char="?"/>
            </a:pPr>
            <a:r>
              <a:rPr lang="en-US"/>
              <a:t>grammatical errors you might have make </a:t>
            </a:r>
            <a:endParaRPr/>
          </a:p>
          <a:p>
            <a:pPr indent="-184150" lvl="1" marL="742950" rtl="0" algn="l">
              <a:lnSpc>
                <a:spcPct val="100000"/>
              </a:lnSpc>
              <a:spcBef>
                <a:spcPts val="1000"/>
              </a:spcBef>
              <a:spcAft>
                <a:spcPts val="0"/>
              </a:spcAft>
              <a:buSzPts val="1600"/>
              <a:buNone/>
            </a:pPr>
            <a:r>
              <a:t/>
            </a:r>
            <a:endParaRPr/>
          </a:p>
          <a:p>
            <a:pPr indent="-342900" lvl="0" marL="342900" rtl="0" algn="l">
              <a:lnSpc>
                <a:spcPct val="100000"/>
              </a:lnSpc>
              <a:spcBef>
                <a:spcPts val="1000"/>
              </a:spcBef>
              <a:spcAft>
                <a:spcPts val="0"/>
              </a:spcAft>
              <a:buSzPts val="1800"/>
              <a:buChar char="?"/>
            </a:pPr>
            <a:r>
              <a:rPr lang="en-US" sz="1800"/>
              <a:t>Ask someone to check your presentation!</a:t>
            </a:r>
            <a:endParaRPr/>
          </a:p>
          <a:p>
            <a:pPr indent="-184150" lvl="1" marL="742950" rtl="0" algn="l">
              <a:lnSpc>
                <a:spcPct val="100000"/>
              </a:lnSpc>
              <a:spcBef>
                <a:spcPts val="1000"/>
              </a:spcBef>
              <a:spcAft>
                <a:spcPts val="0"/>
              </a:spcAft>
              <a:buSzPts val="1600"/>
              <a:buNone/>
            </a:pPr>
            <a:r>
              <a:t/>
            </a:r>
            <a:endParaRPr/>
          </a:p>
          <a:p>
            <a:pPr indent="-285750" lvl="1" marL="742950" rtl="0" algn="l">
              <a:lnSpc>
                <a:spcPct val="100000"/>
              </a:lnSpc>
              <a:spcBef>
                <a:spcPts val="1000"/>
              </a:spcBef>
              <a:spcAft>
                <a:spcPts val="0"/>
              </a:spcAft>
              <a:buSzPts val="1600"/>
              <a:buFont typeface="Century Gothic"/>
              <a:buNone/>
            </a:pPr>
            <a:r>
              <a:t/>
            </a:r>
            <a:endParaRPr/>
          </a:p>
        </p:txBody>
      </p:sp>
      <p:pic>
        <p:nvPicPr>
          <p:cNvPr id="296" name="Google Shape;296;p38"/>
          <p:cNvPicPr preferRelativeResize="0"/>
          <p:nvPr/>
        </p:nvPicPr>
        <p:blipFill rotWithShape="1">
          <a:blip r:embed="rId3">
            <a:alphaModFix/>
          </a:blip>
          <a:srcRect b="10282" l="17999" r="16116" t="21630"/>
          <a:stretch/>
        </p:blipFill>
        <p:spPr>
          <a:xfrm>
            <a:off x="3810000" y="5410200"/>
            <a:ext cx="1555750" cy="114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8. Conclusion</a:t>
            </a:r>
            <a:endParaRPr/>
          </a:p>
        </p:txBody>
      </p:sp>
      <p:sp>
        <p:nvSpPr>
          <p:cNvPr id="302" name="Google Shape;302;p39"/>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t>Use an effective and strong closing</a:t>
            </a:r>
            <a:endParaRPr/>
          </a:p>
          <a:p>
            <a:pPr indent="-285750" lvl="1" marL="742950" rtl="0" algn="l">
              <a:lnSpc>
                <a:spcPct val="100000"/>
              </a:lnSpc>
              <a:spcBef>
                <a:spcPts val="1000"/>
              </a:spcBef>
              <a:spcAft>
                <a:spcPts val="0"/>
              </a:spcAft>
              <a:buSzPts val="1600"/>
              <a:buChar char="?"/>
            </a:pPr>
            <a:r>
              <a:rPr lang="en-US"/>
              <a:t>Your audience is likely to remember your last words</a:t>
            </a:r>
            <a:endParaRPr/>
          </a:p>
          <a:p>
            <a:pPr indent="-184150" lvl="1" marL="742950" rtl="0" algn="l">
              <a:lnSpc>
                <a:spcPct val="100000"/>
              </a:lnSpc>
              <a:spcBef>
                <a:spcPts val="1000"/>
              </a:spcBef>
              <a:spcAft>
                <a:spcPts val="0"/>
              </a:spcAft>
              <a:buSzPts val="1600"/>
              <a:buNone/>
            </a:pPr>
            <a:r>
              <a:t/>
            </a:r>
            <a:endParaRPr/>
          </a:p>
          <a:p>
            <a:pPr indent="-342900" lvl="0" marL="342900" rtl="0" algn="l">
              <a:lnSpc>
                <a:spcPct val="100000"/>
              </a:lnSpc>
              <a:spcBef>
                <a:spcPts val="1000"/>
              </a:spcBef>
              <a:spcAft>
                <a:spcPts val="0"/>
              </a:spcAft>
              <a:buSzPts val="1800"/>
              <a:buChar char="?"/>
            </a:pPr>
            <a:r>
              <a:rPr lang="en-US" sz="1800"/>
              <a:t>Use a conclusion slide to:</a:t>
            </a:r>
            <a:endParaRPr/>
          </a:p>
          <a:p>
            <a:pPr indent="-285750" lvl="1" marL="742950" rtl="0" algn="l">
              <a:lnSpc>
                <a:spcPct val="100000"/>
              </a:lnSpc>
              <a:spcBef>
                <a:spcPts val="1000"/>
              </a:spcBef>
              <a:spcAft>
                <a:spcPts val="0"/>
              </a:spcAft>
              <a:buSzPts val="1600"/>
              <a:buChar char="?"/>
            </a:pPr>
            <a:r>
              <a:rPr lang="en-US"/>
              <a:t>Summarize the main points of your presentation</a:t>
            </a:r>
            <a:endParaRPr/>
          </a:p>
          <a:p>
            <a:pPr indent="-285750" lvl="1" marL="742950" rtl="0" algn="l">
              <a:lnSpc>
                <a:spcPct val="100000"/>
              </a:lnSpc>
              <a:spcBef>
                <a:spcPts val="1000"/>
              </a:spcBef>
              <a:spcAft>
                <a:spcPts val="0"/>
              </a:spcAft>
              <a:buSzPts val="1600"/>
              <a:buChar char="?"/>
            </a:pPr>
            <a:r>
              <a:rPr lang="en-US"/>
              <a:t>Suggest questions for future research</a:t>
            </a:r>
            <a:endParaRPr/>
          </a:p>
          <a:p>
            <a:pPr indent="-285750" lvl="1" marL="742950" rtl="0" algn="l">
              <a:lnSpc>
                <a:spcPct val="100000"/>
              </a:lnSpc>
              <a:spcBef>
                <a:spcPts val="1000"/>
              </a:spcBef>
              <a:spcAft>
                <a:spcPts val="0"/>
              </a:spcAft>
              <a:buSzPts val="1600"/>
              <a:buFont typeface="Century Gothic"/>
              <a:buNone/>
            </a:pPr>
            <a:r>
              <a:rPr lang="en-US"/>
              <a:t> </a:t>
            </a:r>
            <a:endParaRPr/>
          </a:p>
          <a:p>
            <a:pPr indent="-228600" lvl="0" marL="342900" rtl="0" algn="l">
              <a:lnSpc>
                <a:spcPct val="100000"/>
              </a:lnSpc>
              <a:spcBef>
                <a:spcPts val="1000"/>
              </a:spcBef>
              <a:spcAft>
                <a:spcPts val="0"/>
              </a:spcAft>
              <a:buSzPts val="1800"/>
              <a:buNone/>
            </a:pPr>
            <a:r>
              <a:t/>
            </a:r>
            <a:endParaRPr sz="1800"/>
          </a:p>
          <a:p>
            <a:pPr indent="-228600" lvl="0" marL="342900" rtl="0" algn="l">
              <a:lnSpc>
                <a:spcPct val="100000"/>
              </a:lnSpc>
              <a:spcBef>
                <a:spcPts val="1000"/>
              </a:spcBef>
              <a:spcAft>
                <a:spcPts val="0"/>
              </a:spcAft>
              <a:buSzPts val="1800"/>
              <a:buNone/>
            </a:pPr>
            <a:r>
              <a:t/>
            </a:r>
            <a:endParaRPr sz="1800"/>
          </a:p>
          <a:p>
            <a:pPr indent="-184150" lvl="1" marL="742950" rtl="0" algn="l">
              <a:lnSpc>
                <a:spcPct val="100000"/>
              </a:lnSpc>
              <a:spcBef>
                <a:spcPts val="1000"/>
              </a:spcBef>
              <a:spcAft>
                <a:spcPts val="0"/>
              </a:spcAft>
              <a:buSzPts val="1600"/>
              <a:buNone/>
            </a:pPr>
            <a:r>
              <a:t/>
            </a:r>
            <a:endParaRPr/>
          </a:p>
        </p:txBody>
      </p:sp>
      <p:pic>
        <p:nvPicPr>
          <p:cNvPr id="303" name="Google Shape;303;p39"/>
          <p:cNvPicPr preferRelativeResize="0"/>
          <p:nvPr/>
        </p:nvPicPr>
        <p:blipFill rotWithShape="1">
          <a:blip r:embed="rId3">
            <a:alphaModFix/>
          </a:blip>
          <a:srcRect b="0" l="0" r="0" t="0"/>
          <a:stretch/>
        </p:blipFill>
        <p:spPr>
          <a:xfrm>
            <a:off x="6324600" y="609600"/>
            <a:ext cx="1638300" cy="10874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9. Questions??</a:t>
            </a:r>
            <a:endParaRPr/>
          </a:p>
        </p:txBody>
      </p:sp>
      <p:sp>
        <p:nvSpPr>
          <p:cNvPr id="309" name="Google Shape;309;p40"/>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800"/>
              <a:buFont typeface="Noto Sans Symbols"/>
              <a:buChar char="🠶"/>
            </a:pPr>
            <a:r>
              <a:rPr lang="en-US" sz="1800">
                <a:solidFill>
                  <a:srgbClr val="3F3F3F"/>
                </a:solidFill>
              </a:rPr>
              <a:t>End your presentation with a simple question.</a:t>
            </a:r>
            <a:endParaRPr/>
          </a:p>
          <a:p>
            <a:pPr indent="-285750" lvl="1" marL="742950" rtl="0" algn="l">
              <a:lnSpc>
                <a:spcPct val="100000"/>
              </a:lnSpc>
              <a:spcBef>
                <a:spcPts val="1000"/>
              </a:spcBef>
              <a:spcAft>
                <a:spcPts val="0"/>
              </a:spcAft>
              <a:buSzPts val="1600"/>
              <a:buFont typeface="Noto Sans Symbols"/>
              <a:buChar char="🠶"/>
            </a:pPr>
            <a:r>
              <a:rPr lang="en-US">
                <a:solidFill>
                  <a:srgbClr val="3F3F3F"/>
                </a:solidFill>
              </a:rPr>
              <a:t>Invite your audience to ask questions</a:t>
            </a:r>
            <a:endParaRPr/>
          </a:p>
          <a:p>
            <a:pPr indent="-285750" lvl="1" marL="742950" rtl="0" algn="l">
              <a:lnSpc>
                <a:spcPct val="100000"/>
              </a:lnSpc>
              <a:spcBef>
                <a:spcPts val="1000"/>
              </a:spcBef>
              <a:spcAft>
                <a:spcPts val="0"/>
              </a:spcAft>
              <a:buSzPts val="1600"/>
              <a:buFont typeface="Noto Sans Symbols"/>
              <a:buChar char="🠶"/>
            </a:pPr>
            <a:r>
              <a:rPr lang="en-US">
                <a:solidFill>
                  <a:srgbClr val="3F3F3F"/>
                </a:solidFill>
              </a:rPr>
              <a:t>Provide a visual aid during question period</a:t>
            </a:r>
            <a:endParaRPr/>
          </a:p>
          <a:p>
            <a:pPr indent="-285750" lvl="1" marL="742950" rtl="0" algn="l">
              <a:lnSpc>
                <a:spcPct val="100000"/>
              </a:lnSpc>
              <a:spcBef>
                <a:spcPts val="1000"/>
              </a:spcBef>
              <a:spcAft>
                <a:spcPts val="0"/>
              </a:spcAft>
              <a:buSzPts val="1600"/>
              <a:buFont typeface="Noto Sans Symbols"/>
              <a:buChar char="🠶"/>
            </a:pPr>
            <a:r>
              <a:rPr lang="en-US">
                <a:solidFill>
                  <a:srgbClr val="3F3F3F"/>
                </a:solidFill>
              </a:rPr>
              <a:t>Avoid ending a presentation abruptly</a:t>
            </a:r>
            <a:endParaRPr/>
          </a:p>
          <a:p>
            <a:pPr indent="-184150" lvl="1" marL="742950" rtl="0" algn="l">
              <a:lnSpc>
                <a:spcPct val="100000"/>
              </a:lnSpc>
              <a:spcBef>
                <a:spcPts val="1000"/>
              </a:spcBef>
              <a:spcAft>
                <a:spcPts val="0"/>
              </a:spcAft>
              <a:buSzPts val="1600"/>
              <a:buFont typeface="Noto Sans Symbols"/>
              <a:buNone/>
            </a:pPr>
            <a:r>
              <a:t/>
            </a:r>
            <a:endParaRPr>
              <a:solidFill>
                <a:srgbClr val="3F3F3F"/>
              </a:solidFill>
            </a:endParaRPr>
          </a:p>
          <a:p>
            <a:pPr indent="0" lvl="1" marL="457200" rtl="0" algn="l">
              <a:lnSpc>
                <a:spcPct val="100000"/>
              </a:lnSpc>
              <a:spcBef>
                <a:spcPts val="1000"/>
              </a:spcBef>
              <a:spcAft>
                <a:spcPts val="0"/>
              </a:spcAft>
              <a:buSzPts val="1600"/>
              <a:buFont typeface="Century Gothic"/>
              <a:buNone/>
            </a:pPr>
            <a:r>
              <a:rPr lang="en-US">
                <a:solidFill>
                  <a:srgbClr val="3F3F3F"/>
                </a:solidFill>
              </a:rPr>
              <a:t>                  THANK  YOU!!</a:t>
            </a:r>
            <a:endParaRPr/>
          </a:p>
          <a:p>
            <a:pPr indent="-228600" lvl="0" marL="342900" rtl="0" algn="l">
              <a:lnSpc>
                <a:spcPct val="100000"/>
              </a:lnSpc>
              <a:spcBef>
                <a:spcPts val="1000"/>
              </a:spcBef>
              <a:spcAft>
                <a:spcPts val="0"/>
              </a:spcAft>
              <a:buSzPts val="1800"/>
              <a:buFont typeface="Noto Sans Symbols"/>
              <a:buNone/>
            </a:pPr>
            <a:r>
              <a:t/>
            </a:r>
            <a:endParaRPr sz="1800">
              <a:solidFill>
                <a:srgbClr val="3F3F3F"/>
              </a:solidFill>
            </a:endParaRPr>
          </a:p>
        </p:txBody>
      </p:sp>
      <p:pic>
        <p:nvPicPr>
          <p:cNvPr id="310" name="Google Shape;310;p40"/>
          <p:cNvPicPr preferRelativeResize="0"/>
          <p:nvPr/>
        </p:nvPicPr>
        <p:blipFill rotWithShape="1">
          <a:blip r:embed="rId3">
            <a:alphaModFix/>
          </a:blip>
          <a:srcRect b="0" l="0" r="0" t="0"/>
          <a:stretch/>
        </p:blipFill>
        <p:spPr>
          <a:xfrm>
            <a:off x="2057400" y="4022725"/>
            <a:ext cx="3409950" cy="246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314" name="Shape 314"/>
        <p:cNvGrpSpPr/>
        <p:nvPr/>
      </p:nvGrpSpPr>
      <p:grpSpPr>
        <a:xfrm>
          <a:off x="0" y="0"/>
          <a:ext cx="0" cy="0"/>
          <a:chOff x="0" y="0"/>
          <a:chExt cx="0" cy="0"/>
        </a:xfrm>
      </p:grpSpPr>
      <p:pic>
        <p:nvPicPr>
          <p:cNvPr id="315" name="Google Shape;315;p41"/>
          <p:cNvPicPr preferRelativeResize="0"/>
          <p:nvPr>
            <p:ph idx="1" type="body"/>
          </p:nvPr>
        </p:nvPicPr>
        <p:blipFill rotWithShape="1">
          <a:blip r:embed="rId3">
            <a:alphaModFix/>
          </a:blip>
          <a:srcRect b="0" l="0" r="0" t="0"/>
          <a:stretch/>
        </p:blipFill>
        <p:spPr>
          <a:xfrm>
            <a:off x="762000" y="990600"/>
            <a:ext cx="7419975" cy="484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1. Outline	</a:t>
            </a:r>
            <a:endParaRPr/>
          </a:p>
        </p:txBody>
      </p:sp>
      <p:sp>
        <p:nvSpPr>
          <p:cNvPr id="186" name="Google Shape;186;p21"/>
          <p:cNvSpPr txBox="1"/>
          <p:nvPr>
            <p:ph idx="1" type="body"/>
          </p:nvPr>
        </p:nvSpPr>
        <p:spPr>
          <a:xfrm>
            <a:off x="1944688" y="1600200"/>
            <a:ext cx="6592887"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t>Make your 1</a:t>
            </a:r>
            <a:r>
              <a:rPr baseline="30000" lang="en-US" sz="1800"/>
              <a:t>st</a:t>
            </a:r>
            <a:r>
              <a:rPr lang="en-US" sz="1800"/>
              <a:t> or 2</a:t>
            </a:r>
            <a:r>
              <a:rPr baseline="30000" lang="en-US" sz="1800"/>
              <a:t>nd</a:t>
            </a:r>
            <a:r>
              <a:rPr lang="en-US" sz="1800"/>
              <a:t> slide an outline of your presentation</a:t>
            </a:r>
            <a:endParaRPr/>
          </a:p>
          <a:p>
            <a:pPr indent="-285750" lvl="1" marL="742950" rtl="0" algn="l">
              <a:lnSpc>
                <a:spcPct val="100000"/>
              </a:lnSpc>
              <a:spcBef>
                <a:spcPts val="1000"/>
              </a:spcBef>
              <a:spcAft>
                <a:spcPts val="0"/>
              </a:spcAft>
              <a:buSzPts val="1600"/>
              <a:buChar char="?"/>
            </a:pPr>
            <a:r>
              <a:rPr lang="en-US"/>
              <a:t>Ex: previous slide</a:t>
            </a:r>
            <a:endParaRPr/>
          </a:p>
          <a:p>
            <a:pPr indent="-342900" lvl="0" marL="342900" rtl="0" algn="l">
              <a:lnSpc>
                <a:spcPct val="100000"/>
              </a:lnSpc>
              <a:spcBef>
                <a:spcPts val="1000"/>
              </a:spcBef>
              <a:spcAft>
                <a:spcPts val="0"/>
              </a:spcAft>
              <a:buSzPts val="1800"/>
              <a:buChar char="?"/>
            </a:pPr>
            <a:r>
              <a:rPr lang="en-US" sz="1800"/>
              <a:t>Follow the order of your outline for the rest of the presentation</a:t>
            </a:r>
            <a:endParaRPr/>
          </a:p>
          <a:p>
            <a:pPr indent="-342900" lvl="0" marL="342900" rtl="0" algn="l">
              <a:lnSpc>
                <a:spcPct val="100000"/>
              </a:lnSpc>
              <a:spcBef>
                <a:spcPts val="1000"/>
              </a:spcBef>
              <a:spcAft>
                <a:spcPts val="0"/>
              </a:spcAft>
              <a:buSzPts val="1800"/>
              <a:buChar char="?"/>
            </a:pPr>
            <a:r>
              <a:rPr lang="en-US" sz="1800"/>
              <a:t>Only place main points on the outline slide</a:t>
            </a:r>
            <a:endParaRPr/>
          </a:p>
          <a:p>
            <a:pPr indent="-285750" lvl="1" marL="742950" rtl="0" algn="l">
              <a:lnSpc>
                <a:spcPct val="100000"/>
              </a:lnSpc>
              <a:spcBef>
                <a:spcPts val="1000"/>
              </a:spcBef>
              <a:spcAft>
                <a:spcPts val="0"/>
              </a:spcAft>
              <a:buSzPts val="1600"/>
              <a:buChar char="?"/>
            </a:pPr>
            <a:r>
              <a:rPr lang="en-US"/>
              <a:t>Ex: Use the titles of each slide as main points</a:t>
            </a:r>
            <a:endParaRPr/>
          </a:p>
        </p:txBody>
      </p:sp>
      <p:pic>
        <p:nvPicPr>
          <p:cNvPr id="187" name="Google Shape;187;p21"/>
          <p:cNvPicPr preferRelativeResize="0"/>
          <p:nvPr/>
        </p:nvPicPr>
        <p:blipFill rotWithShape="1">
          <a:blip r:embed="rId3">
            <a:alphaModFix/>
          </a:blip>
          <a:srcRect b="0" l="0" r="0" t="0"/>
          <a:stretch/>
        </p:blipFill>
        <p:spPr>
          <a:xfrm>
            <a:off x="5334000" y="4267200"/>
            <a:ext cx="3810000" cy="259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 Slide Structure – Good</a:t>
            </a:r>
            <a:endParaRPr/>
          </a:p>
        </p:txBody>
      </p:sp>
      <p:sp>
        <p:nvSpPr>
          <p:cNvPr id="193" name="Google Shape;193;p22"/>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t>Use 1-2 slides per minute of your presentation</a:t>
            </a:r>
            <a:endParaRPr/>
          </a:p>
          <a:p>
            <a:pPr indent="-342900" lvl="0" marL="342900" rtl="0" algn="l">
              <a:lnSpc>
                <a:spcPct val="100000"/>
              </a:lnSpc>
              <a:spcBef>
                <a:spcPts val="1000"/>
              </a:spcBef>
              <a:spcAft>
                <a:spcPts val="0"/>
              </a:spcAft>
              <a:buSzPts val="1800"/>
              <a:buChar char="?"/>
            </a:pPr>
            <a:r>
              <a:rPr lang="en-US" sz="1800"/>
              <a:t>Write in point form, not complete sentences</a:t>
            </a:r>
            <a:endParaRPr/>
          </a:p>
          <a:p>
            <a:pPr indent="-342900" lvl="0" marL="342900" rtl="0" algn="l">
              <a:lnSpc>
                <a:spcPct val="100000"/>
              </a:lnSpc>
              <a:spcBef>
                <a:spcPts val="1000"/>
              </a:spcBef>
              <a:spcAft>
                <a:spcPts val="0"/>
              </a:spcAft>
              <a:buSzPts val="1800"/>
              <a:buChar char="?"/>
            </a:pPr>
            <a:r>
              <a:rPr lang="en-US" sz="1800"/>
              <a:t>Include 4-5 points per slide</a:t>
            </a:r>
            <a:endParaRPr/>
          </a:p>
          <a:p>
            <a:pPr indent="-342900" lvl="0" marL="342900" rtl="0" algn="l">
              <a:lnSpc>
                <a:spcPct val="100000"/>
              </a:lnSpc>
              <a:spcBef>
                <a:spcPts val="1000"/>
              </a:spcBef>
              <a:spcAft>
                <a:spcPts val="0"/>
              </a:spcAft>
              <a:buSzPts val="1800"/>
              <a:buChar char="?"/>
            </a:pPr>
            <a:r>
              <a:rPr lang="en-US" sz="1800"/>
              <a:t>Avoid wordiness: use key </a:t>
            </a:r>
            <a:r>
              <a:rPr b="1" lang="en-US" sz="1800" u="sng"/>
              <a:t>words</a:t>
            </a:r>
            <a:r>
              <a:rPr lang="en-US" sz="1800"/>
              <a:t> and </a:t>
            </a:r>
            <a:r>
              <a:rPr b="1" lang="en-US" sz="1800" u="sng"/>
              <a:t>phrases</a:t>
            </a:r>
            <a:endParaRPr/>
          </a:p>
          <a:p>
            <a:pPr indent="-342900" lvl="0" marL="342900" rtl="0" algn="l">
              <a:lnSpc>
                <a:spcPct val="100000"/>
              </a:lnSpc>
              <a:spcBef>
                <a:spcPts val="1000"/>
              </a:spcBef>
              <a:spcAft>
                <a:spcPts val="0"/>
              </a:spcAft>
              <a:buSzPts val="1800"/>
              <a:buFont typeface="Noto Sans Symbols"/>
              <a:buNone/>
            </a:pPr>
            <a:r>
              <a:t/>
            </a:r>
            <a:endParaRPr sz="1800"/>
          </a:p>
        </p:txBody>
      </p:sp>
      <p:pic>
        <p:nvPicPr>
          <p:cNvPr id="194" name="Google Shape;194;p22"/>
          <p:cNvPicPr preferRelativeResize="0"/>
          <p:nvPr/>
        </p:nvPicPr>
        <p:blipFill rotWithShape="1">
          <a:blip r:embed="rId3">
            <a:alphaModFix/>
          </a:blip>
          <a:srcRect b="0" l="0" r="0" t="0"/>
          <a:stretch/>
        </p:blipFill>
        <p:spPr>
          <a:xfrm>
            <a:off x="1943100" y="4057650"/>
            <a:ext cx="5276850" cy="22844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 Slide Structure - Bad</a:t>
            </a:r>
            <a:endParaRPr/>
          </a:p>
        </p:txBody>
      </p:sp>
      <p:sp>
        <p:nvSpPr>
          <p:cNvPr id="200" name="Google Shape;200;p23"/>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Char char="?"/>
            </a:pPr>
            <a:r>
              <a:rPr lang="en-US" sz="1800"/>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 Slide Structure – Good</a:t>
            </a:r>
            <a:endParaRPr/>
          </a:p>
        </p:txBody>
      </p:sp>
      <p:sp>
        <p:nvSpPr>
          <p:cNvPr id="206" name="Google Shape;206;p24"/>
          <p:cNvSpPr txBox="1"/>
          <p:nvPr>
            <p:ph idx="1" type="body"/>
          </p:nvPr>
        </p:nvSpPr>
        <p:spPr>
          <a:xfrm>
            <a:off x="2057400" y="1638300"/>
            <a:ext cx="8305800" cy="373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t>Show one point at a time:</a:t>
            </a:r>
            <a:endParaRPr/>
          </a:p>
          <a:p>
            <a:pPr indent="-285750" lvl="1" marL="742950" rtl="0" algn="l">
              <a:lnSpc>
                <a:spcPct val="100000"/>
              </a:lnSpc>
              <a:spcBef>
                <a:spcPts val="1000"/>
              </a:spcBef>
              <a:spcAft>
                <a:spcPts val="0"/>
              </a:spcAft>
              <a:buSzPts val="1600"/>
              <a:buChar char="?"/>
            </a:pPr>
            <a:r>
              <a:rPr lang="en-US"/>
              <a:t>Will help audience concentrate on what you are saying</a:t>
            </a:r>
            <a:endParaRPr/>
          </a:p>
          <a:p>
            <a:pPr indent="-285750" lvl="1" marL="742950" rtl="0" algn="l">
              <a:lnSpc>
                <a:spcPct val="100000"/>
              </a:lnSpc>
              <a:spcBef>
                <a:spcPts val="1000"/>
              </a:spcBef>
              <a:spcAft>
                <a:spcPts val="0"/>
              </a:spcAft>
              <a:buSzPts val="1600"/>
              <a:buChar char="?"/>
            </a:pPr>
            <a:r>
              <a:rPr lang="en-US"/>
              <a:t>Will prevent audience from reading ahead</a:t>
            </a:r>
            <a:endParaRPr/>
          </a:p>
          <a:p>
            <a:pPr indent="-285750" lvl="1" marL="742950" rtl="0" algn="l">
              <a:lnSpc>
                <a:spcPct val="100000"/>
              </a:lnSpc>
              <a:spcBef>
                <a:spcPts val="1000"/>
              </a:spcBef>
              <a:spcAft>
                <a:spcPts val="0"/>
              </a:spcAft>
              <a:buSzPts val="1600"/>
              <a:buChar char="?"/>
            </a:pPr>
            <a:r>
              <a:rPr lang="en-US"/>
              <a:t>Will help you keep your presentation focused</a:t>
            </a:r>
            <a:endParaRPr/>
          </a:p>
        </p:txBody>
      </p:sp>
      <p:pic>
        <p:nvPicPr>
          <p:cNvPr id="207" name="Google Shape;207;p24"/>
          <p:cNvPicPr preferRelativeResize="0"/>
          <p:nvPr/>
        </p:nvPicPr>
        <p:blipFill rotWithShape="1">
          <a:blip r:embed="rId3">
            <a:alphaModFix/>
          </a:blip>
          <a:srcRect b="0" l="0" r="0" t="0"/>
          <a:stretch/>
        </p:blipFill>
        <p:spPr>
          <a:xfrm>
            <a:off x="3048000" y="3605213"/>
            <a:ext cx="2105025" cy="25669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 Slide Structure - Bad</a:t>
            </a:r>
            <a:endParaRPr/>
          </a:p>
        </p:txBody>
      </p:sp>
      <p:sp>
        <p:nvSpPr>
          <p:cNvPr id="213" name="Google Shape;213;p25"/>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t>Do not use distracting animation</a:t>
            </a:r>
            <a:endParaRPr/>
          </a:p>
          <a:p>
            <a:pPr indent="-228600" lvl="0" marL="342900" rtl="0" algn="l">
              <a:lnSpc>
                <a:spcPct val="100000"/>
              </a:lnSpc>
              <a:spcBef>
                <a:spcPts val="1000"/>
              </a:spcBef>
              <a:spcAft>
                <a:spcPts val="0"/>
              </a:spcAft>
              <a:buSzPts val="1800"/>
              <a:buNone/>
            </a:pPr>
            <a:r>
              <a:t/>
            </a:r>
            <a:endParaRPr sz="1800"/>
          </a:p>
          <a:p>
            <a:pPr indent="-342900" lvl="0" marL="342900" rtl="0" algn="l">
              <a:lnSpc>
                <a:spcPct val="100000"/>
              </a:lnSpc>
              <a:spcBef>
                <a:spcPts val="1000"/>
              </a:spcBef>
              <a:spcAft>
                <a:spcPts val="0"/>
              </a:spcAft>
              <a:buSzPts val="1800"/>
              <a:buChar char="?"/>
            </a:pPr>
            <a:r>
              <a:rPr lang="en-US" sz="1800"/>
              <a:t>Do not go overboard with the animation</a:t>
            </a:r>
            <a:endParaRPr/>
          </a:p>
          <a:p>
            <a:pPr indent="-228600" lvl="0" marL="342900" rtl="0" algn="l">
              <a:lnSpc>
                <a:spcPct val="100000"/>
              </a:lnSpc>
              <a:spcBef>
                <a:spcPts val="1000"/>
              </a:spcBef>
              <a:spcAft>
                <a:spcPts val="0"/>
              </a:spcAft>
              <a:buSzPts val="1800"/>
              <a:buNone/>
            </a:pPr>
            <a:r>
              <a:t/>
            </a:r>
            <a:endParaRPr sz="1800"/>
          </a:p>
          <a:p>
            <a:pPr indent="-342900" lvl="0" marL="342900" rtl="0" algn="l">
              <a:lnSpc>
                <a:spcPct val="100000"/>
              </a:lnSpc>
              <a:spcBef>
                <a:spcPts val="1000"/>
              </a:spcBef>
              <a:spcAft>
                <a:spcPts val="0"/>
              </a:spcAft>
              <a:buSzPts val="1800"/>
              <a:buChar char="?"/>
            </a:pPr>
            <a:r>
              <a:rPr lang="en-US" sz="1800"/>
              <a:t>Be consistent with the animation that you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0"/>
                                  </p:stCondLst>
                                  <p:childTnLst>
                                    <p:set>
                                      <p:cBhvr>
                                        <p:cTn dur="1" fill="hold">
                                          <p:stCondLst>
                                            <p:cond delay="0"/>
                                          </p:stCondLst>
                                        </p:cTn>
                                        <p:tgtEl>
                                          <p:spTgt spid="213"/>
                                        </p:tgtEl>
                                        <p:attrNameLst>
                                          <p:attrName>style.visibility</p:attrName>
                                        </p:attrNameLst>
                                      </p:cBhvr>
                                      <p:to>
                                        <p:strVal val="visible"/>
                                      </p:to>
                                    </p:set>
                                    <p:animEffect filter="fade" transition="in">
                                      <p:cBhvr>
                                        <p:cTn dur="2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2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822"/>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 Fonts - Good</a:t>
            </a:r>
            <a:endParaRPr/>
          </a:p>
        </p:txBody>
      </p:sp>
      <p:sp>
        <p:nvSpPr>
          <p:cNvPr id="219" name="Google Shape;219;p26"/>
          <p:cNvSpPr txBox="1"/>
          <p:nvPr>
            <p:ph idx="1" type="body"/>
          </p:nvPr>
        </p:nvSpPr>
        <p:spPr>
          <a:xfrm>
            <a:off x="1125538" y="2057400"/>
            <a:ext cx="82296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1800"/>
              <a:t>Use at least an 18-point font</a:t>
            </a:r>
            <a:endParaRPr/>
          </a:p>
          <a:p>
            <a:pPr indent="-342900" lvl="0" marL="342900" rtl="0" algn="l">
              <a:lnSpc>
                <a:spcPct val="100000"/>
              </a:lnSpc>
              <a:spcBef>
                <a:spcPts val="1000"/>
              </a:spcBef>
              <a:spcAft>
                <a:spcPts val="0"/>
              </a:spcAft>
              <a:buSzPts val="1800"/>
              <a:buChar char="?"/>
            </a:pPr>
            <a:r>
              <a:rPr lang="en-US" sz="1800"/>
              <a:t>Use different size fonts for main points and secondary points</a:t>
            </a:r>
            <a:endParaRPr/>
          </a:p>
          <a:p>
            <a:pPr indent="-285750" lvl="1" marL="742950" rtl="0" algn="l">
              <a:lnSpc>
                <a:spcPct val="100000"/>
              </a:lnSpc>
              <a:spcBef>
                <a:spcPts val="1000"/>
              </a:spcBef>
              <a:spcAft>
                <a:spcPts val="0"/>
              </a:spcAft>
              <a:buSzPts val="1600"/>
              <a:buChar char="?"/>
            </a:pPr>
            <a:r>
              <a:rPr lang="en-US"/>
              <a:t>this font is 24-point, the main point font is 28-point, and the title font is 36-point</a:t>
            </a:r>
            <a:endParaRPr/>
          </a:p>
          <a:p>
            <a:pPr indent="-342900" lvl="0" marL="342900" rtl="0" algn="l">
              <a:lnSpc>
                <a:spcPct val="100000"/>
              </a:lnSpc>
              <a:spcBef>
                <a:spcPts val="1000"/>
              </a:spcBef>
              <a:spcAft>
                <a:spcPts val="0"/>
              </a:spcAft>
              <a:buSzPts val="1800"/>
              <a:buChar char="?"/>
            </a:pPr>
            <a:r>
              <a:rPr lang="en-US" sz="1800"/>
              <a:t>Use a standard fonts like:</a:t>
            </a:r>
            <a:endParaRPr/>
          </a:p>
          <a:p>
            <a:pPr indent="-285750" lvl="1" marL="742950" rtl="0" algn="l">
              <a:lnSpc>
                <a:spcPct val="100000"/>
              </a:lnSpc>
              <a:spcBef>
                <a:spcPts val="1000"/>
              </a:spcBef>
              <a:spcAft>
                <a:spcPts val="0"/>
              </a:spcAft>
              <a:buSzPts val="1600"/>
              <a:buChar char="?"/>
            </a:pPr>
            <a:r>
              <a:rPr lang="en-US"/>
              <a:t> Times </a:t>
            </a:r>
            <a:endParaRPr/>
          </a:p>
          <a:p>
            <a:pPr indent="-285750" lvl="1" marL="742950" rtl="0" algn="l">
              <a:lnSpc>
                <a:spcPct val="100000"/>
              </a:lnSpc>
              <a:spcBef>
                <a:spcPts val="1000"/>
              </a:spcBef>
              <a:spcAft>
                <a:spcPts val="0"/>
              </a:spcAft>
              <a:buSzPts val="1600"/>
              <a:buChar char="?"/>
            </a:pPr>
            <a:r>
              <a:rPr lang="en-US"/>
              <a:t>New Roman </a:t>
            </a:r>
            <a:endParaRPr/>
          </a:p>
          <a:p>
            <a:pPr indent="-285750" lvl="1" marL="742950" rtl="0" algn="l">
              <a:lnSpc>
                <a:spcPct val="100000"/>
              </a:lnSpc>
              <a:spcBef>
                <a:spcPts val="1000"/>
              </a:spcBef>
              <a:spcAft>
                <a:spcPts val="0"/>
              </a:spcAft>
              <a:buSzPts val="1600"/>
              <a:buChar char="?"/>
            </a:pPr>
            <a:r>
              <a:rPr lang="en-US"/>
              <a:t>Arial</a:t>
            </a:r>
            <a:endParaRPr/>
          </a:p>
          <a:p>
            <a:pPr indent="-285750" lvl="1" marL="742950" rtl="0" algn="l">
              <a:lnSpc>
                <a:spcPct val="100000"/>
              </a:lnSpc>
              <a:spcBef>
                <a:spcPts val="1000"/>
              </a:spcBef>
              <a:spcAft>
                <a:spcPts val="0"/>
              </a:spcAft>
              <a:buSzPts val="1600"/>
              <a:buFont typeface="Century Gothic"/>
              <a:buNone/>
            </a:pPr>
            <a:r>
              <a:t/>
            </a:r>
            <a:endParaRPr/>
          </a:p>
          <a:p>
            <a:pPr indent="-184150" lvl="1" marL="742950" rtl="0" algn="l">
              <a:lnSpc>
                <a:spcPct val="100000"/>
              </a:lnSpc>
              <a:spcBef>
                <a:spcPts val="1000"/>
              </a:spcBef>
              <a:spcAft>
                <a:spcPts val="0"/>
              </a:spcAft>
              <a:buSzPts val="1600"/>
              <a:buNone/>
            </a:pPr>
            <a:r>
              <a:t/>
            </a:r>
            <a:endParaRPr/>
          </a:p>
          <a:p>
            <a:pPr indent="-342900" lvl="0" marL="342900" rtl="0" algn="l">
              <a:lnSpc>
                <a:spcPct val="100000"/>
              </a:lnSpc>
              <a:spcBef>
                <a:spcPts val="1000"/>
              </a:spcBef>
              <a:spcAft>
                <a:spcPts val="0"/>
              </a:spcAft>
              <a:buSzPts val="1400"/>
              <a:buFont typeface="Noto Sans Symbols"/>
              <a:buNone/>
            </a:pPr>
            <a:r>
              <a:t/>
            </a:r>
            <a:endParaRPr sz="1400"/>
          </a:p>
          <a:p>
            <a:pPr indent="-254000" lvl="0" marL="342900" rtl="0" algn="l">
              <a:lnSpc>
                <a:spcPct val="100000"/>
              </a:lnSpc>
              <a:spcBef>
                <a:spcPts val="1000"/>
              </a:spcBef>
              <a:spcAft>
                <a:spcPts val="0"/>
              </a:spcAft>
              <a:buSzPts val="14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944688" y="623888"/>
            <a:ext cx="6589712"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 Fonts - Bad</a:t>
            </a:r>
            <a:endParaRPr/>
          </a:p>
        </p:txBody>
      </p:sp>
      <p:sp>
        <p:nvSpPr>
          <p:cNvPr id="225" name="Google Shape;225;p27"/>
          <p:cNvSpPr txBox="1"/>
          <p:nvPr>
            <p:ph idx="1" type="body"/>
          </p:nvPr>
        </p:nvSpPr>
        <p:spPr>
          <a:xfrm>
            <a:off x="1943100" y="2133600"/>
            <a:ext cx="6591300" cy="3778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00"/>
              <a:buChar char="?"/>
            </a:pPr>
            <a:r>
              <a:rPr lang="en-US" sz="1400"/>
              <a:t>If you use a small font, your audience won’t be able to read what you have written</a:t>
            </a:r>
            <a:endParaRPr/>
          </a:p>
          <a:p>
            <a:pPr indent="-254000" lvl="0" marL="342900" rtl="0" algn="l">
              <a:lnSpc>
                <a:spcPct val="100000"/>
              </a:lnSpc>
              <a:spcBef>
                <a:spcPts val="1000"/>
              </a:spcBef>
              <a:spcAft>
                <a:spcPts val="0"/>
              </a:spcAft>
              <a:buSzPts val="1400"/>
              <a:buNone/>
            </a:pPr>
            <a:r>
              <a:t/>
            </a:r>
            <a:endParaRPr sz="1400"/>
          </a:p>
          <a:p>
            <a:pPr indent="-342900" lvl="0" marL="342900" rtl="0" algn="l">
              <a:lnSpc>
                <a:spcPct val="100000"/>
              </a:lnSpc>
              <a:spcBef>
                <a:spcPts val="1000"/>
              </a:spcBef>
              <a:spcAft>
                <a:spcPts val="0"/>
              </a:spcAft>
              <a:buSzPts val="1800"/>
              <a:buChar char="?"/>
            </a:pPr>
            <a:r>
              <a:rPr lang="en-US" sz="1800"/>
              <a:t>CAPITALIZE ONLY WHEN NECESSARY.  IT IS DIFFICULT TO READ</a:t>
            </a:r>
            <a:endParaRPr/>
          </a:p>
          <a:p>
            <a:pPr indent="-228600" lvl="0" marL="342900" rtl="0" algn="l">
              <a:lnSpc>
                <a:spcPct val="100000"/>
              </a:lnSpc>
              <a:spcBef>
                <a:spcPts val="1000"/>
              </a:spcBef>
              <a:spcAft>
                <a:spcPts val="0"/>
              </a:spcAft>
              <a:buSzPts val="1800"/>
              <a:buNone/>
            </a:pPr>
            <a:r>
              <a:t/>
            </a:r>
            <a:endParaRPr sz="1800"/>
          </a:p>
          <a:p>
            <a:pPr indent="-342900" lvl="0" marL="342900" rtl="0" algn="l">
              <a:lnSpc>
                <a:spcPct val="100000"/>
              </a:lnSpc>
              <a:spcBef>
                <a:spcPts val="1000"/>
              </a:spcBef>
              <a:spcAft>
                <a:spcPts val="0"/>
              </a:spcAft>
              <a:buSzPts val="1800"/>
              <a:buChar char="?"/>
            </a:pPr>
            <a:r>
              <a:rPr i="1" lang="en-US" sz="1800">
                <a:latin typeface="Impact"/>
                <a:ea typeface="Impact"/>
                <a:cs typeface="Impact"/>
                <a:sym typeface="Impact"/>
              </a:rPr>
              <a:t>Don’t use a complicated font</a:t>
            </a:r>
            <a:endParaRPr/>
          </a:p>
          <a:p>
            <a:pPr indent="-342900" lvl="0" marL="342900" rtl="0" algn="l">
              <a:lnSpc>
                <a:spcPct val="100000"/>
              </a:lnSpc>
              <a:spcBef>
                <a:spcPts val="1000"/>
              </a:spcBef>
              <a:spcAft>
                <a:spcPts val="0"/>
              </a:spcAft>
              <a:buSzPts val="1800"/>
              <a:buFont typeface="Noto Sans Symbols"/>
              <a:buNone/>
            </a:pPr>
            <a:r>
              <a:t/>
            </a:r>
            <a:endParaRPr sz="1800">
              <a:latin typeface="Impact"/>
              <a:ea typeface="Impact"/>
              <a:cs typeface="Impact"/>
              <a:sym typeface="Impact"/>
            </a:endParaRPr>
          </a:p>
          <a:p>
            <a:pPr indent="-228600" lvl="0" marL="342900" rtl="0" algn="l">
              <a:lnSpc>
                <a:spcPct val="100000"/>
              </a:lnSpc>
              <a:spcBef>
                <a:spcPts val="1000"/>
              </a:spcBef>
              <a:spcAft>
                <a:spcPts val="0"/>
              </a:spcAft>
              <a:buSzPts val="18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