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39C1E-6E58-4463-9954-BB03654346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402445-B3CC-40DE-ACE8-5056873D89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Use Strong Passwords</a:t>
          </a:r>
          <a:endParaRPr lang="en-US" sz="1800" dirty="0"/>
        </a:p>
      </dgm:t>
    </dgm:pt>
    <dgm:pt modelId="{48E5E2CD-B9CD-4C53-9108-B43287386568}" type="parTrans" cxnId="{53C8DBCD-AE0F-42E1-BC15-AF043C93B7B5}">
      <dgm:prSet/>
      <dgm:spPr/>
      <dgm:t>
        <a:bodyPr/>
        <a:lstStyle/>
        <a:p>
          <a:endParaRPr lang="en-US"/>
        </a:p>
      </dgm:t>
    </dgm:pt>
    <dgm:pt modelId="{5E2B64A4-2792-443D-803C-E001DF86B66D}" type="sibTrans" cxnId="{53C8DBCD-AE0F-42E1-BC15-AF043C93B7B5}">
      <dgm:prSet/>
      <dgm:spPr/>
      <dgm:t>
        <a:bodyPr/>
        <a:lstStyle/>
        <a:p>
          <a:endParaRPr lang="en-US"/>
        </a:p>
      </dgm:t>
    </dgm:pt>
    <dgm:pt modelId="{65044ADC-59D6-4105-A277-6C24B73153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Enable Two-Factor Authentication (2FA) </a:t>
          </a:r>
          <a:endParaRPr lang="en-US" sz="1600" dirty="0"/>
        </a:p>
      </dgm:t>
    </dgm:pt>
    <dgm:pt modelId="{A8FF25D0-1E61-4BF0-B545-6567D5C3D580}" type="parTrans" cxnId="{841A4FFE-F595-4B0B-AFF0-7D481245D5B4}">
      <dgm:prSet/>
      <dgm:spPr/>
      <dgm:t>
        <a:bodyPr/>
        <a:lstStyle/>
        <a:p>
          <a:endParaRPr lang="en-US"/>
        </a:p>
      </dgm:t>
    </dgm:pt>
    <dgm:pt modelId="{4ABDE07A-D183-4A7F-A860-6A472519B95F}" type="sibTrans" cxnId="{841A4FFE-F595-4B0B-AFF0-7D481245D5B4}">
      <dgm:prSet/>
      <dgm:spPr/>
      <dgm:t>
        <a:bodyPr/>
        <a:lstStyle/>
        <a:p>
          <a:endParaRPr lang="en-US"/>
        </a:p>
      </dgm:t>
    </dgm:pt>
    <dgm:pt modelId="{112FFE82-EEBB-4FAB-905C-A51D986584B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Keep Software Updated</a:t>
          </a:r>
          <a:endParaRPr lang="en-US" sz="1800" dirty="0"/>
        </a:p>
      </dgm:t>
    </dgm:pt>
    <dgm:pt modelId="{FC7180E5-97DA-4D15-AD73-1D274D865250}" type="parTrans" cxnId="{621E1B9E-1235-4A92-A167-3DB28656097E}">
      <dgm:prSet/>
      <dgm:spPr/>
      <dgm:t>
        <a:bodyPr/>
        <a:lstStyle/>
        <a:p>
          <a:endParaRPr lang="en-US"/>
        </a:p>
      </dgm:t>
    </dgm:pt>
    <dgm:pt modelId="{3B4331E8-2495-4D00-AE60-BE9706238F65}" type="sibTrans" cxnId="{621E1B9E-1235-4A92-A167-3DB28656097E}">
      <dgm:prSet/>
      <dgm:spPr/>
      <dgm:t>
        <a:bodyPr/>
        <a:lstStyle/>
        <a:p>
          <a:endParaRPr lang="en-US"/>
        </a:p>
      </dgm:t>
    </dgm:pt>
    <dgm:pt modelId="{156EB425-A2D3-437F-97AC-44233FE6438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i="0" dirty="0"/>
            <a:t>Beware of Phishing Attempts</a:t>
          </a:r>
          <a:endParaRPr lang="en-US" sz="1800" dirty="0"/>
        </a:p>
      </dgm:t>
    </dgm:pt>
    <dgm:pt modelId="{E2051A69-1AA5-4E36-A55C-BE9B89942657}" type="parTrans" cxnId="{15F0B8A2-59E3-44B2-8A24-DE7668259C50}">
      <dgm:prSet/>
      <dgm:spPr/>
      <dgm:t>
        <a:bodyPr/>
        <a:lstStyle/>
        <a:p>
          <a:endParaRPr lang="en-US"/>
        </a:p>
      </dgm:t>
    </dgm:pt>
    <dgm:pt modelId="{0B37DD21-97DA-4AF8-94C5-6F3D95B94ED1}" type="sibTrans" cxnId="{15F0B8A2-59E3-44B2-8A24-DE7668259C50}">
      <dgm:prSet/>
      <dgm:spPr/>
      <dgm:t>
        <a:bodyPr/>
        <a:lstStyle/>
        <a:p>
          <a:endParaRPr lang="en-US"/>
        </a:p>
      </dgm:t>
    </dgm:pt>
    <dgm:pt modelId="{7882E293-5A10-4892-AC02-C96E06B924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i="0" dirty="0"/>
            <a:t>Use Secure Websites</a:t>
          </a:r>
          <a:endParaRPr lang="en-US" sz="1800" dirty="0"/>
        </a:p>
      </dgm:t>
    </dgm:pt>
    <dgm:pt modelId="{64E69785-001F-4949-9980-CD0CC865D770}" type="parTrans" cxnId="{4616831B-D0B0-42D6-A378-82BEA76A6687}">
      <dgm:prSet/>
      <dgm:spPr/>
      <dgm:t>
        <a:bodyPr/>
        <a:lstStyle/>
        <a:p>
          <a:endParaRPr lang="en-US"/>
        </a:p>
      </dgm:t>
    </dgm:pt>
    <dgm:pt modelId="{B503090D-79F6-4E1E-B7E0-5FF312256CB2}" type="sibTrans" cxnId="{4616831B-D0B0-42D6-A378-82BEA76A6687}">
      <dgm:prSet/>
      <dgm:spPr/>
      <dgm:t>
        <a:bodyPr/>
        <a:lstStyle/>
        <a:p>
          <a:endParaRPr lang="en-US"/>
        </a:p>
      </dgm:t>
    </dgm:pt>
    <dgm:pt modelId="{3CA95D97-E712-4740-B868-742B363238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BE CAREFUL WITH SOCIAL MEDIA</a:t>
          </a:r>
          <a:endParaRPr lang="en-US" sz="1800" dirty="0"/>
        </a:p>
      </dgm:t>
    </dgm:pt>
    <dgm:pt modelId="{EB5C909D-E9E6-4353-AC43-B05AC77C339B}" type="parTrans" cxnId="{CEF7A4BB-D65F-49D7-A32B-F882387CFCD3}">
      <dgm:prSet/>
      <dgm:spPr/>
      <dgm:t>
        <a:bodyPr/>
        <a:lstStyle/>
        <a:p>
          <a:endParaRPr lang="en-US"/>
        </a:p>
      </dgm:t>
    </dgm:pt>
    <dgm:pt modelId="{7EA98A95-A6A5-4FB5-A11C-888776C87031}" type="sibTrans" cxnId="{CEF7A4BB-D65F-49D7-A32B-F882387CFCD3}">
      <dgm:prSet/>
      <dgm:spPr/>
      <dgm:t>
        <a:bodyPr/>
        <a:lstStyle/>
        <a:p>
          <a:endParaRPr lang="en-US"/>
        </a:p>
      </dgm:t>
    </dgm:pt>
    <dgm:pt modelId="{F8DF8150-F175-4105-8994-F6DB6576E73A}" type="pres">
      <dgm:prSet presAssocID="{52639C1E-6E58-4463-9954-BB03654346CF}" presName="root" presStyleCnt="0">
        <dgm:presLayoutVars>
          <dgm:dir/>
          <dgm:resizeHandles val="exact"/>
        </dgm:presLayoutVars>
      </dgm:prSet>
      <dgm:spPr/>
    </dgm:pt>
    <dgm:pt modelId="{B205EF67-51ED-436C-B315-EA1D1689DAB3}" type="pres">
      <dgm:prSet presAssocID="{C2402445-B3CC-40DE-ACE8-5056873D8922}" presName="compNode" presStyleCnt="0"/>
      <dgm:spPr/>
    </dgm:pt>
    <dgm:pt modelId="{B6645A11-13CD-4B42-A7B6-4F5BF7765022}" type="pres">
      <dgm:prSet presAssocID="{C2402445-B3CC-40DE-ACE8-5056873D8922}" presName="iconBgRect" presStyleLbl="bgShp" presStyleIdx="0" presStyleCnt="6"/>
      <dgm:spPr/>
    </dgm:pt>
    <dgm:pt modelId="{A0E2018D-C8AD-4F5D-AC26-309416E7E4C4}" type="pres">
      <dgm:prSet presAssocID="{C2402445-B3CC-40DE-ACE8-5056873D89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237D299-F86A-4E95-A171-A2FBC03ED6F4}" type="pres">
      <dgm:prSet presAssocID="{C2402445-B3CC-40DE-ACE8-5056873D8922}" presName="spaceRect" presStyleCnt="0"/>
      <dgm:spPr/>
    </dgm:pt>
    <dgm:pt modelId="{D3B22CF9-EC1E-4CF2-BC04-5AA2F6AA2066}" type="pres">
      <dgm:prSet presAssocID="{C2402445-B3CC-40DE-ACE8-5056873D8922}" presName="textRect" presStyleLbl="revTx" presStyleIdx="0" presStyleCnt="6">
        <dgm:presLayoutVars>
          <dgm:chMax val="1"/>
          <dgm:chPref val="1"/>
        </dgm:presLayoutVars>
      </dgm:prSet>
      <dgm:spPr/>
    </dgm:pt>
    <dgm:pt modelId="{C35EDDA7-2D5B-470C-98FD-E4AF4719C4AA}" type="pres">
      <dgm:prSet presAssocID="{5E2B64A4-2792-443D-803C-E001DF86B66D}" presName="sibTrans" presStyleCnt="0"/>
      <dgm:spPr/>
    </dgm:pt>
    <dgm:pt modelId="{55BFA4F0-1B22-4459-802F-D9BA071915D0}" type="pres">
      <dgm:prSet presAssocID="{65044ADC-59D6-4105-A277-6C24B73153DF}" presName="compNode" presStyleCnt="0"/>
      <dgm:spPr/>
    </dgm:pt>
    <dgm:pt modelId="{EA9A464E-4725-4053-8DD0-AD953F8FCE7E}" type="pres">
      <dgm:prSet presAssocID="{65044ADC-59D6-4105-A277-6C24B73153DF}" presName="iconBgRect" presStyleLbl="bgShp" presStyleIdx="1" presStyleCnt="6"/>
      <dgm:spPr/>
    </dgm:pt>
    <dgm:pt modelId="{C3988F72-4F1F-48CD-B895-9FFFD5DA9EA3}" type="pres">
      <dgm:prSet presAssocID="{65044ADC-59D6-4105-A277-6C24B73153D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B30F926-D3FB-432D-96FE-EA5374250076}" type="pres">
      <dgm:prSet presAssocID="{65044ADC-59D6-4105-A277-6C24B73153DF}" presName="spaceRect" presStyleCnt="0"/>
      <dgm:spPr/>
    </dgm:pt>
    <dgm:pt modelId="{26F846B2-8AFD-43C4-AE4A-FD584CCC5D1E}" type="pres">
      <dgm:prSet presAssocID="{65044ADC-59D6-4105-A277-6C24B73153DF}" presName="textRect" presStyleLbl="revTx" presStyleIdx="1" presStyleCnt="6">
        <dgm:presLayoutVars>
          <dgm:chMax val="1"/>
          <dgm:chPref val="1"/>
        </dgm:presLayoutVars>
      </dgm:prSet>
      <dgm:spPr/>
    </dgm:pt>
    <dgm:pt modelId="{9117AAD7-3E25-4781-8962-B26389CB48F3}" type="pres">
      <dgm:prSet presAssocID="{4ABDE07A-D183-4A7F-A860-6A472519B95F}" presName="sibTrans" presStyleCnt="0"/>
      <dgm:spPr/>
    </dgm:pt>
    <dgm:pt modelId="{75A40D48-F1D6-4BB4-9551-5D3C81D1202F}" type="pres">
      <dgm:prSet presAssocID="{112FFE82-EEBB-4FAB-905C-A51D986584B4}" presName="compNode" presStyleCnt="0"/>
      <dgm:spPr/>
    </dgm:pt>
    <dgm:pt modelId="{3228701B-4815-4616-82C9-5FEAA6621F98}" type="pres">
      <dgm:prSet presAssocID="{112FFE82-EEBB-4FAB-905C-A51D986584B4}" presName="iconBgRect" presStyleLbl="bgShp" presStyleIdx="2" presStyleCnt="6"/>
      <dgm:spPr/>
    </dgm:pt>
    <dgm:pt modelId="{F184A401-E14F-4C2D-B99B-155FCFF396C4}" type="pres">
      <dgm:prSet presAssocID="{112FFE82-EEBB-4FAB-905C-A51D986584B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700479-CD0D-4354-BA21-BC49944F8B72}" type="pres">
      <dgm:prSet presAssocID="{112FFE82-EEBB-4FAB-905C-A51D986584B4}" presName="spaceRect" presStyleCnt="0"/>
      <dgm:spPr/>
    </dgm:pt>
    <dgm:pt modelId="{B36227E8-FAA3-464C-8108-954575212832}" type="pres">
      <dgm:prSet presAssocID="{112FFE82-EEBB-4FAB-905C-A51D986584B4}" presName="textRect" presStyleLbl="revTx" presStyleIdx="2" presStyleCnt="6">
        <dgm:presLayoutVars>
          <dgm:chMax val="1"/>
          <dgm:chPref val="1"/>
        </dgm:presLayoutVars>
      </dgm:prSet>
      <dgm:spPr/>
    </dgm:pt>
    <dgm:pt modelId="{D6C59970-25B3-4399-B375-9AC72636C4F8}" type="pres">
      <dgm:prSet presAssocID="{3B4331E8-2495-4D00-AE60-BE9706238F65}" presName="sibTrans" presStyleCnt="0"/>
      <dgm:spPr/>
    </dgm:pt>
    <dgm:pt modelId="{2FF397BA-19BD-4660-BCB5-096AB06C11E6}" type="pres">
      <dgm:prSet presAssocID="{3CA95D97-E712-4740-B868-742B36323823}" presName="compNode" presStyleCnt="0"/>
      <dgm:spPr/>
    </dgm:pt>
    <dgm:pt modelId="{C1246BF6-0DC7-441E-BAEB-F7BF2270A715}" type="pres">
      <dgm:prSet presAssocID="{3CA95D97-E712-4740-B868-742B36323823}" presName="iconBgRect" presStyleLbl="bgShp" presStyleIdx="3" presStyleCnt="6"/>
      <dgm:spPr/>
    </dgm:pt>
    <dgm:pt modelId="{705885C9-CF00-4832-AF8B-D99CE05FB3A7}" type="pres">
      <dgm:prSet presAssocID="{3CA95D97-E712-4740-B868-742B363238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luencer with solid fill"/>
        </a:ext>
      </dgm:extLst>
    </dgm:pt>
    <dgm:pt modelId="{4F6C0F98-FEDB-4A8C-AA79-E40069764AA0}" type="pres">
      <dgm:prSet presAssocID="{3CA95D97-E712-4740-B868-742B36323823}" presName="spaceRect" presStyleCnt="0"/>
      <dgm:spPr/>
    </dgm:pt>
    <dgm:pt modelId="{6268304C-A83C-41C9-AF89-18EB0C5CEF30}" type="pres">
      <dgm:prSet presAssocID="{3CA95D97-E712-4740-B868-742B36323823}" presName="textRect" presStyleLbl="revTx" presStyleIdx="3" presStyleCnt="6">
        <dgm:presLayoutVars>
          <dgm:chMax val="1"/>
          <dgm:chPref val="1"/>
        </dgm:presLayoutVars>
      </dgm:prSet>
      <dgm:spPr/>
    </dgm:pt>
    <dgm:pt modelId="{156653D1-D53F-4F81-8024-3C924A61A380}" type="pres">
      <dgm:prSet presAssocID="{7EA98A95-A6A5-4FB5-A11C-888776C87031}" presName="sibTrans" presStyleCnt="0"/>
      <dgm:spPr/>
    </dgm:pt>
    <dgm:pt modelId="{FE3E4938-E2EC-4AF4-A4F1-31CBEF1979B3}" type="pres">
      <dgm:prSet presAssocID="{156EB425-A2D3-437F-97AC-44233FE64384}" presName="compNode" presStyleCnt="0"/>
      <dgm:spPr/>
    </dgm:pt>
    <dgm:pt modelId="{95CBE35B-3A74-4520-971B-2643571CD4CB}" type="pres">
      <dgm:prSet presAssocID="{156EB425-A2D3-437F-97AC-44233FE64384}" presName="iconBgRect" presStyleLbl="bgShp" presStyleIdx="4" presStyleCnt="6"/>
      <dgm:spPr/>
    </dgm:pt>
    <dgm:pt modelId="{1D712943-EB7D-42AD-9B45-128F444D3FE0}" type="pres">
      <dgm:prSet presAssocID="{156EB425-A2D3-437F-97AC-44233FE643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75E8BEA-3615-431C-A41B-03043D7FDA3A}" type="pres">
      <dgm:prSet presAssocID="{156EB425-A2D3-437F-97AC-44233FE64384}" presName="spaceRect" presStyleCnt="0"/>
      <dgm:spPr/>
    </dgm:pt>
    <dgm:pt modelId="{FA68A7DE-5A62-4A8B-AE93-83E95AD553B7}" type="pres">
      <dgm:prSet presAssocID="{156EB425-A2D3-437F-97AC-44233FE64384}" presName="textRect" presStyleLbl="revTx" presStyleIdx="4" presStyleCnt="6">
        <dgm:presLayoutVars>
          <dgm:chMax val="1"/>
          <dgm:chPref val="1"/>
        </dgm:presLayoutVars>
      </dgm:prSet>
      <dgm:spPr/>
    </dgm:pt>
    <dgm:pt modelId="{F8886167-EE54-413C-969A-028B0B6ED19C}" type="pres">
      <dgm:prSet presAssocID="{0B37DD21-97DA-4AF8-94C5-6F3D95B94ED1}" presName="sibTrans" presStyleCnt="0"/>
      <dgm:spPr/>
    </dgm:pt>
    <dgm:pt modelId="{093DE899-675F-45A0-A6C7-0122B8E7E88C}" type="pres">
      <dgm:prSet presAssocID="{7882E293-5A10-4892-AC02-C96E06B92470}" presName="compNode" presStyleCnt="0"/>
      <dgm:spPr/>
    </dgm:pt>
    <dgm:pt modelId="{BAC127FF-7641-4D77-8992-10BA339045F4}" type="pres">
      <dgm:prSet presAssocID="{7882E293-5A10-4892-AC02-C96E06B92470}" presName="iconBgRect" presStyleLbl="bgShp" presStyleIdx="5" presStyleCnt="6"/>
      <dgm:spPr/>
    </dgm:pt>
    <dgm:pt modelId="{101693FA-38BD-4071-92CC-EEE130E32851}" type="pres">
      <dgm:prSet presAssocID="{7882E293-5A10-4892-AC02-C96E06B9247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F94EE8C-3DC7-474E-9DEE-2AFF2298F2D1}" type="pres">
      <dgm:prSet presAssocID="{7882E293-5A10-4892-AC02-C96E06B92470}" presName="spaceRect" presStyleCnt="0"/>
      <dgm:spPr/>
    </dgm:pt>
    <dgm:pt modelId="{3130E086-1A77-4705-B6C4-16452BF7597C}" type="pres">
      <dgm:prSet presAssocID="{7882E293-5A10-4892-AC02-C96E06B9247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616831B-D0B0-42D6-A378-82BEA76A6687}" srcId="{52639C1E-6E58-4463-9954-BB03654346CF}" destId="{7882E293-5A10-4892-AC02-C96E06B92470}" srcOrd="5" destOrd="0" parTransId="{64E69785-001F-4949-9980-CD0CC865D770}" sibTransId="{B503090D-79F6-4E1E-B7E0-5FF312256CB2}"/>
    <dgm:cxn modelId="{CC68D71D-BD24-46A2-B4C9-709EE42AE0C0}" type="presOf" srcId="{C2402445-B3CC-40DE-ACE8-5056873D8922}" destId="{D3B22CF9-EC1E-4CF2-BC04-5AA2F6AA2066}" srcOrd="0" destOrd="0" presId="urn:microsoft.com/office/officeart/2018/5/layout/IconCircleLabelList"/>
    <dgm:cxn modelId="{12046623-C846-4802-8793-F84C00F63A85}" type="presOf" srcId="{112FFE82-EEBB-4FAB-905C-A51D986584B4}" destId="{B36227E8-FAA3-464C-8108-954575212832}" srcOrd="0" destOrd="0" presId="urn:microsoft.com/office/officeart/2018/5/layout/IconCircleLabelList"/>
    <dgm:cxn modelId="{683EE533-4691-4C75-B95D-BF098727ACF7}" type="presOf" srcId="{7882E293-5A10-4892-AC02-C96E06B92470}" destId="{3130E086-1A77-4705-B6C4-16452BF7597C}" srcOrd="0" destOrd="0" presId="urn:microsoft.com/office/officeart/2018/5/layout/IconCircleLabelList"/>
    <dgm:cxn modelId="{302CE88C-75E7-4B54-8A6C-B45DF5E21684}" type="presOf" srcId="{3CA95D97-E712-4740-B868-742B36323823}" destId="{6268304C-A83C-41C9-AF89-18EB0C5CEF30}" srcOrd="0" destOrd="0" presId="urn:microsoft.com/office/officeart/2018/5/layout/IconCircleLabelList"/>
    <dgm:cxn modelId="{621E1B9E-1235-4A92-A167-3DB28656097E}" srcId="{52639C1E-6E58-4463-9954-BB03654346CF}" destId="{112FFE82-EEBB-4FAB-905C-A51D986584B4}" srcOrd="2" destOrd="0" parTransId="{FC7180E5-97DA-4D15-AD73-1D274D865250}" sibTransId="{3B4331E8-2495-4D00-AE60-BE9706238F65}"/>
    <dgm:cxn modelId="{15F0B8A2-59E3-44B2-8A24-DE7668259C50}" srcId="{52639C1E-6E58-4463-9954-BB03654346CF}" destId="{156EB425-A2D3-437F-97AC-44233FE64384}" srcOrd="4" destOrd="0" parTransId="{E2051A69-1AA5-4E36-A55C-BE9B89942657}" sibTransId="{0B37DD21-97DA-4AF8-94C5-6F3D95B94ED1}"/>
    <dgm:cxn modelId="{CEF7A4BB-D65F-49D7-A32B-F882387CFCD3}" srcId="{52639C1E-6E58-4463-9954-BB03654346CF}" destId="{3CA95D97-E712-4740-B868-742B36323823}" srcOrd="3" destOrd="0" parTransId="{EB5C909D-E9E6-4353-AC43-B05AC77C339B}" sibTransId="{7EA98A95-A6A5-4FB5-A11C-888776C87031}"/>
    <dgm:cxn modelId="{3EEBD9C0-6BE0-4C7A-91EC-64D95807BED6}" type="presOf" srcId="{65044ADC-59D6-4105-A277-6C24B73153DF}" destId="{26F846B2-8AFD-43C4-AE4A-FD584CCC5D1E}" srcOrd="0" destOrd="0" presId="urn:microsoft.com/office/officeart/2018/5/layout/IconCircleLabelList"/>
    <dgm:cxn modelId="{53C8DBCD-AE0F-42E1-BC15-AF043C93B7B5}" srcId="{52639C1E-6E58-4463-9954-BB03654346CF}" destId="{C2402445-B3CC-40DE-ACE8-5056873D8922}" srcOrd="0" destOrd="0" parTransId="{48E5E2CD-B9CD-4C53-9108-B43287386568}" sibTransId="{5E2B64A4-2792-443D-803C-E001DF86B66D}"/>
    <dgm:cxn modelId="{B97AD2CE-AF3F-48AD-BA7E-D32933DA72CB}" type="presOf" srcId="{52639C1E-6E58-4463-9954-BB03654346CF}" destId="{F8DF8150-F175-4105-8994-F6DB6576E73A}" srcOrd="0" destOrd="0" presId="urn:microsoft.com/office/officeart/2018/5/layout/IconCircleLabelList"/>
    <dgm:cxn modelId="{E88E51FC-8B94-44A2-B946-4B79584B94A7}" type="presOf" srcId="{156EB425-A2D3-437F-97AC-44233FE64384}" destId="{FA68A7DE-5A62-4A8B-AE93-83E95AD553B7}" srcOrd="0" destOrd="0" presId="urn:microsoft.com/office/officeart/2018/5/layout/IconCircleLabelList"/>
    <dgm:cxn modelId="{841A4FFE-F595-4B0B-AFF0-7D481245D5B4}" srcId="{52639C1E-6E58-4463-9954-BB03654346CF}" destId="{65044ADC-59D6-4105-A277-6C24B73153DF}" srcOrd="1" destOrd="0" parTransId="{A8FF25D0-1E61-4BF0-B545-6567D5C3D580}" sibTransId="{4ABDE07A-D183-4A7F-A860-6A472519B95F}"/>
    <dgm:cxn modelId="{259D0FF4-5448-456C-B5E1-EC3927BA4117}" type="presParOf" srcId="{F8DF8150-F175-4105-8994-F6DB6576E73A}" destId="{B205EF67-51ED-436C-B315-EA1D1689DAB3}" srcOrd="0" destOrd="0" presId="urn:microsoft.com/office/officeart/2018/5/layout/IconCircleLabelList"/>
    <dgm:cxn modelId="{41933906-38F2-478E-88AD-78586EC6590C}" type="presParOf" srcId="{B205EF67-51ED-436C-B315-EA1D1689DAB3}" destId="{B6645A11-13CD-4B42-A7B6-4F5BF7765022}" srcOrd="0" destOrd="0" presId="urn:microsoft.com/office/officeart/2018/5/layout/IconCircleLabelList"/>
    <dgm:cxn modelId="{B765BE47-1B5E-4494-9DE7-F2C8F93802CC}" type="presParOf" srcId="{B205EF67-51ED-436C-B315-EA1D1689DAB3}" destId="{A0E2018D-C8AD-4F5D-AC26-309416E7E4C4}" srcOrd="1" destOrd="0" presId="urn:microsoft.com/office/officeart/2018/5/layout/IconCircleLabelList"/>
    <dgm:cxn modelId="{235FB38F-3F33-49A4-AD96-B2DD78AC4807}" type="presParOf" srcId="{B205EF67-51ED-436C-B315-EA1D1689DAB3}" destId="{7237D299-F86A-4E95-A171-A2FBC03ED6F4}" srcOrd="2" destOrd="0" presId="urn:microsoft.com/office/officeart/2018/5/layout/IconCircleLabelList"/>
    <dgm:cxn modelId="{D19B57F4-DF28-4150-8813-B4CBE36EAB9C}" type="presParOf" srcId="{B205EF67-51ED-436C-B315-EA1D1689DAB3}" destId="{D3B22CF9-EC1E-4CF2-BC04-5AA2F6AA2066}" srcOrd="3" destOrd="0" presId="urn:microsoft.com/office/officeart/2018/5/layout/IconCircleLabelList"/>
    <dgm:cxn modelId="{E74CBC16-9E74-48DE-B7B4-1B4F7B3F4AC9}" type="presParOf" srcId="{F8DF8150-F175-4105-8994-F6DB6576E73A}" destId="{C35EDDA7-2D5B-470C-98FD-E4AF4719C4AA}" srcOrd="1" destOrd="0" presId="urn:microsoft.com/office/officeart/2018/5/layout/IconCircleLabelList"/>
    <dgm:cxn modelId="{E9C80168-9F00-420B-AA6C-A58DD3D2EEDC}" type="presParOf" srcId="{F8DF8150-F175-4105-8994-F6DB6576E73A}" destId="{55BFA4F0-1B22-4459-802F-D9BA071915D0}" srcOrd="2" destOrd="0" presId="urn:microsoft.com/office/officeart/2018/5/layout/IconCircleLabelList"/>
    <dgm:cxn modelId="{59A40236-BFA5-4AB6-A3B7-6B464DF98710}" type="presParOf" srcId="{55BFA4F0-1B22-4459-802F-D9BA071915D0}" destId="{EA9A464E-4725-4053-8DD0-AD953F8FCE7E}" srcOrd="0" destOrd="0" presId="urn:microsoft.com/office/officeart/2018/5/layout/IconCircleLabelList"/>
    <dgm:cxn modelId="{475E7061-46FF-42D2-A580-291C3F9F3513}" type="presParOf" srcId="{55BFA4F0-1B22-4459-802F-D9BA071915D0}" destId="{C3988F72-4F1F-48CD-B895-9FFFD5DA9EA3}" srcOrd="1" destOrd="0" presId="urn:microsoft.com/office/officeart/2018/5/layout/IconCircleLabelList"/>
    <dgm:cxn modelId="{FD873FA6-7BD8-42BC-9FFA-F96F845AB341}" type="presParOf" srcId="{55BFA4F0-1B22-4459-802F-D9BA071915D0}" destId="{5B30F926-D3FB-432D-96FE-EA5374250076}" srcOrd="2" destOrd="0" presId="urn:microsoft.com/office/officeart/2018/5/layout/IconCircleLabelList"/>
    <dgm:cxn modelId="{8AF55A3A-B1E7-4CB1-A50E-13420B170E57}" type="presParOf" srcId="{55BFA4F0-1B22-4459-802F-D9BA071915D0}" destId="{26F846B2-8AFD-43C4-AE4A-FD584CCC5D1E}" srcOrd="3" destOrd="0" presId="urn:microsoft.com/office/officeart/2018/5/layout/IconCircleLabelList"/>
    <dgm:cxn modelId="{60C88E68-54D5-44B2-AD9E-7AD3C2906B51}" type="presParOf" srcId="{F8DF8150-F175-4105-8994-F6DB6576E73A}" destId="{9117AAD7-3E25-4781-8962-B26389CB48F3}" srcOrd="3" destOrd="0" presId="urn:microsoft.com/office/officeart/2018/5/layout/IconCircleLabelList"/>
    <dgm:cxn modelId="{20954D71-9786-4381-A1E1-0EE2E0C366A1}" type="presParOf" srcId="{F8DF8150-F175-4105-8994-F6DB6576E73A}" destId="{75A40D48-F1D6-4BB4-9551-5D3C81D1202F}" srcOrd="4" destOrd="0" presId="urn:microsoft.com/office/officeart/2018/5/layout/IconCircleLabelList"/>
    <dgm:cxn modelId="{16660AA2-0C9B-4338-9570-DCC3098B0CAE}" type="presParOf" srcId="{75A40D48-F1D6-4BB4-9551-5D3C81D1202F}" destId="{3228701B-4815-4616-82C9-5FEAA6621F98}" srcOrd="0" destOrd="0" presId="urn:microsoft.com/office/officeart/2018/5/layout/IconCircleLabelList"/>
    <dgm:cxn modelId="{BDDC37CD-7DF1-47A6-A9C4-708C1C696FDF}" type="presParOf" srcId="{75A40D48-F1D6-4BB4-9551-5D3C81D1202F}" destId="{F184A401-E14F-4C2D-B99B-155FCFF396C4}" srcOrd="1" destOrd="0" presId="urn:microsoft.com/office/officeart/2018/5/layout/IconCircleLabelList"/>
    <dgm:cxn modelId="{A653C4A6-8AAB-467E-81F8-1F218F060A22}" type="presParOf" srcId="{75A40D48-F1D6-4BB4-9551-5D3C81D1202F}" destId="{27700479-CD0D-4354-BA21-BC49944F8B72}" srcOrd="2" destOrd="0" presId="urn:microsoft.com/office/officeart/2018/5/layout/IconCircleLabelList"/>
    <dgm:cxn modelId="{D837EBB8-B0DC-4D0C-B429-7F42E9221D03}" type="presParOf" srcId="{75A40D48-F1D6-4BB4-9551-5D3C81D1202F}" destId="{B36227E8-FAA3-464C-8108-954575212832}" srcOrd="3" destOrd="0" presId="urn:microsoft.com/office/officeart/2018/5/layout/IconCircleLabelList"/>
    <dgm:cxn modelId="{CDEDD240-1D54-4C35-A07C-19CE6578BAE6}" type="presParOf" srcId="{F8DF8150-F175-4105-8994-F6DB6576E73A}" destId="{D6C59970-25B3-4399-B375-9AC72636C4F8}" srcOrd="5" destOrd="0" presId="urn:microsoft.com/office/officeart/2018/5/layout/IconCircleLabelList"/>
    <dgm:cxn modelId="{53D3F7DD-49B7-409B-A0F1-064269E5F68C}" type="presParOf" srcId="{F8DF8150-F175-4105-8994-F6DB6576E73A}" destId="{2FF397BA-19BD-4660-BCB5-096AB06C11E6}" srcOrd="6" destOrd="0" presId="urn:microsoft.com/office/officeart/2018/5/layout/IconCircleLabelList"/>
    <dgm:cxn modelId="{DBDAFC78-694E-428A-830C-7A70C1A6BD94}" type="presParOf" srcId="{2FF397BA-19BD-4660-BCB5-096AB06C11E6}" destId="{C1246BF6-0DC7-441E-BAEB-F7BF2270A715}" srcOrd="0" destOrd="0" presId="urn:microsoft.com/office/officeart/2018/5/layout/IconCircleLabelList"/>
    <dgm:cxn modelId="{3C86189F-7660-44CB-9D6F-CEA52E39EFB3}" type="presParOf" srcId="{2FF397BA-19BD-4660-BCB5-096AB06C11E6}" destId="{705885C9-CF00-4832-AF8B-D99CE05FB3A7}" srcOrd="1" destOrd="0" presId="urn:microsoft.com/office/officeart/2018/5/layout/IconCircleLabelList"/>
    <dgm:cxn modelId="{D2DD21D0-5F2A-4344-8A49-E6AC2CD346F4}" type="presParOf" srcId="{2FF397BA-19BD-4660-BCB5-096AB06C11E6}" destId="{4F6C0F98-FEDB-4A8C-AA79-E40069764AA0}" srcOrd="2" destOrd="0" presId="urn:microsoft.com/office/officeart/2018/5/layout/IconCircleLabelList"/>
    <dgm:cxn modelId="{CAB3588D-063F-42A3-8156-4570FC33459B}" type="presParOf" srcId="{2FF397BA-19BD-4660-BCB5-096AB06C11E6}" destId="{6268304C-A83C-41C9-AF89-18EB0C5CEF30}" srcOrd="3" destOrd="0" presId="urn:microsoft.com/office/officeart/2018/5/layout/IconCircleLabelList"/>
    <dgm:cxn modelId="{03959BB3-310E-48AE-8FEE-1202BAA0E98F}" type="presParOf" srcId="{F8DF8150-F175-4105-8994-F6DB6576E73A}" destId="{156653D1-D53F-4F81-8024-3C924A61A380}" srcOrd="7" destOrd="0" presId="urn:microsoft.com/office/officeart/2018/5/layout/IconCircleLabelList"/>
    <dgm:cxn modelId="{787290B1-9248-49BB-928B-34E8BA054C75}" type="presParOf" srcId="{F8DF8150-F175-4105-8994-F6DB6576E73A}" destId="{FE3E4938-E2EC-4AF4-A4F1-31CBEF1979B3}" srcOrd="8" destOrd="0" presId="urn:microsoft.com/office/officeart/2018/5/layout/IconCircleLabelList"/>
    <dgm:cxn modelId="{7744AEC5-AD8A-4517-BF2B-A63CB3C0BB8A}" type="presParOf" srcId="{FE3E4938-E2EC-4AF4-A4F1-31CBEF1979B3}" destId="{95CBE35B-3A74-4520-971B-2643571CD4CB}" srcOrd="0" destOrd="0" presId="urn:microsoft.com/office/officeart/2018/5/layout/IconCircleLabelList"/>
    <dgm:cxn modelId="{E3C3E683-342A-4789-8856-73B10D041431}" type="presParOf" srcId="{FE3E4938-E2EC-4AF4-A4F1-31CBEF1979B3}" destId="{1D712943-EB7D-42AD-9B45-128F444D3FE0}" srcOrd="1" destOrd="0" presId="urn:microsoft.com/office/officeart/2018/5/layout/IconCircleLabelList"/>
    <dgm:cxn modelId="{56E880BF-E0F7-4222-B09A-7ACAAEDCF171}" type="presParOf" srcId="{FE3E4938-E2EC-4AF4-A4F1-31CBEF1979B3}" destId="{475E8BEA-3615-431C-A41B-03043D7FDA3A}" srcOrd="2" destOrd="0" presId="urn:microsoft.com/office/officeart/2018/5/layout/IconCircleLabelList"/>
    <dgm:cxn modelId="{2015AA85-2864-410D-B74D-C6B78FF801EB}" type="presParOf" srcId="{FE3E4938-E2EC-4AF4-A4F1-31CBEF1979B3}" destId="{FA68A7DE-5A62-4A8B-AE93-83E95AD553B7}" srcOrd="3" destOrd="0" presId="urn:microsoft.com/office/officeart/2018/5/layout/IconCircleLabelList"/>
    <dgm:cxn modelId="{9F2C8964-84A3-4878-9905-798C23F7B35D}" type="presParOf" srcId="{F8DF8150-F175-4105-8994-F6DB6576E73A}" destId="{F8886167-EE54-413C-969A-028B0B6ED19C}" srcOrd="9" destOrd="0" presId="urn:microsoft.com/office/officeart/2018/5/layout/IconCircleLabelList"/>
    <dgm:cxn modelId="{3A9501B9-38C6-4F82-ABE6-317DF3465C2A}" type="presParOf" srcId="{F8DF8150-F175-4105-8994-F6DB6576E73A}" destId="{093DE899-675F-45A0-A6C7-0122B8E7E88C}" srcOrd="10" destOrd="0" presId="urn:microsoft.com/office/officeart/2018/5/layout/IconCircleLabelList"/>
    <dgm:cxn modelId="{E20ECF85-F086-430B-AFBF-922F3EB42B20}" type="presParOf" srcId="{093DE899-675F-45A0-A6C7-0122B8E7E88C}" destId="{BAC127FF-7641-4D77-8992-10BA339045F4}" srcOrd="0" destOrd="0" presId="urn:microsoft.com/office/officeart/2018/5/layout/IconCircleLabelList"/>
    <dgm:cxn modelId="{4A6A22A6-A881-4B28-ADBE-649718C84825}" type="presParOf" srcId="{093DE899-675F-45A0-A6C7-0122B8E7E88C}" destId="{101693FA-38BD-4071-92CC-EEE130E32851}" srcOrd="1" destOrd="0" presId="urn:microsoft.com/office/officeart/2018/5/layout/IconCircleLabelList"/>
    <dgm:cxn modelId="{FA4FBD30-D7DD-4034-A658-1BAE9CF4F23C}" type="presParOf" srcId="{093DE899-675F-45A0-A6C7-0122B8E7E88C}" destId="{BF94EE8C-3DC7-474E-9DEE-2AFF2298F2D1}" srcOrd="2" destOrd="0" presId="urn:microsoft.com/office/officeart/2018/5/layout/IconCircleLabelList"/>
    <dgm:cxn modelId="{0F48FABC-2D0C-4593-8FE2-FC58D2DFF712}" type="presParOf" srcId="{093DE899-675F-45A0-A6C7-0122B8E7E88C}" destId="{3130E086-1A77-4705-B6C4-16452BF75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45A11-13CD-4B42-A7B6-4F5BF7765022}">
      <dsp:nvSpPr>
        <dsp:cNvPr id="0" name=""/>
        <dsp:cNvSpPr/>
      </dsp:nvSpPr>
      <dsp:spPr>
        <a:xfrm>
          <a:off x="704559" y="137"/>
          <a:ext cx="864246" cy="864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2018D-C8AD-4F5D-AC26-309416E7E4C4}">
      <dsp:nvSpPr>
        <dsp:cNvPr id="0" name=""/>
        <dsp:cNvSpPr/>
      </dsp:nvSpPr>
      <dsp:spPr>
        <a:xfrm>
          <a:off x="888743" y="184321"/>
          <a:ext cx="495878" cy="495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22CF9-EC1E-4CF2-BC04-5AA2F6AA2066}">
      <dsp:nvSpPr>
        <dsp:cNvPr id="0" name=""/>
        <dsp:cNvSpPr/>
      </dsp:nvSpPr>
      <dsp:spPr>
        <a:xfrm>
          <a:off x="428284" y="1133575"/>
          <a:ext cx="1416796" cy="79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Use Strong Passwords</a:t>
          </a:r>
          <a:endParaRPr lang="en-US" sz="1800" kern="1200" dirty="0"/>
        </a:p>
      </dsp:txBody>
      <dsp:txXfrm>
        <a:off x="428284" y="1133575"/>
        <a:ext cx="1416796" cy="796948"/>
      </dsp:txXfrm>
    </dsp:sp>
    <dsp:sp modelId="{EA9A464E-4725-4053-8DD0-AD953F8FCE7E}">
      <dsp:nvSpPr>
        <dsp:cNvPr id="0" name=""/>
        <dsp:cNvSpPr/>
      </dsp:nvSpPr>
      <dsp:spPr>
        <a:xfrm>
          <a:off x="2369296" y="137"/>
          <a:ext cx="864246" cy="864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88F72-4F1F-48CD-B895-9FFFD5DA9EA3}">
      <dsp:nvSpPr>
        <dsp:cNvPr id="0" name=""/>
        <dsp:cNvSpPr/>
      </dsp:nvSpPr>
      <dsp:spPr>
        <a:xfrm>
          <a:off x="2553479" y="184321"/>
          <a:ext cx="495878" cy="495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46B2-8AFD-43C4-AE4A-FD584CCC5D1E}">
      <dsp:nvSpPr>
        <dsp:cNvPr id="0" name=""/>
        <dsp:cNvSpPr/>
      </dsp:nvSpPr>
      <dsp:spPr>
        <a:xfrm>
          <a:off x="2093020" y="1133575"/>
          <a:ext cx="1416796" cy="79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Enable Two-Factor Authentication (2FA) </a:t>
          </a:r>
          <a:endParaRPr lang="en-US" sz="1600" kern="1200" dirty="0"/>
        </a:p>
      </dsp:txBody>
      <dsp:txXfrm>
        <a:off x="2093020" y="1133575"/>
        <a:ext cx="1416796" cy="796948"/>
      </dsp:txXfrm>
    </dsp:sp>
    <dsp:sp modelId="{3228701B-4815-4616-82C9-5FEAA6621F98}">
      <dsp:nvSpPr>
        <dsp:cNvPr id="0" name=""/>
        <dsp:cNvSpPr/>
      </dsp:nvSpPr>
      <dsp:spPr>
        <a:xfrm>
          <a:off x="4034032" y="137"/>
          <a:ext cx="864246" cy="864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A401-E14F-4C2D-B99B-155FCFF396C4}">
      <dsp:nvSpPr>
        <dsp:cNvPr id="0" name=""/>
        <dsp:cNvSpPr/>
      </dsp:nvSpPr>
      <dsp:spPr>
        <a:xfrm>
          <a:off x="4218216" y="184321"/>
          <a:ext cx="495878" cy="495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227E8-FAA3-464C-8108-954575212832}">
      <dsp:nvSpPr>
        <dsp:cNvPr id="0" name=""/>
        <dsp:cNvSpPr/>
      </dsp:nvSpPr>
      <dsp:spPr>
        <a:xfrm>
          <a:off x="3757757" y="1133575"/>
          <a:ext cx="1416796" cy="79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Keep Software Updated</a:t>
          </a:r>
          <a:endParaRPr lang="en-US" sz="1800" kern="1200" dirty="0"/>
        </a:p>
      </dsp:txBody>
      <dsp:txXfrm>
        <a:off x="3757757" y="1133575"/>
        <a:ext cx="1416796" cy="796948"/>
      </dsp:txXfrm>
    </dsp:sp>
    <dsp:sp modelId="{C1246BF6-0DC7-441E-BAEB-F7BF2270A715}">
      <dsp:nvSpPr>
        <dsp:cNvPr id="0" name=""/>
        <dsp:cNvSpPr/>
      </dsp:nvSpPr>
      <dsp:spPr>
        <a:xfrm>
          <a:off x="5698768" y="137"/>
          <a:ext cx="864246" cy="864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885C9-CF00-4832-AF8B-D99CE05FB3A7}">
      <dsp:nvSpPr>
        <dsp:cNvPr id="0" name=""/>
        <dsp:cNvSpPr/>
      </dsp:nvSpPr>
      <dsp:spPr>
        <a:xfrm>
          <a:off x="5882952" y="184321"/>
          <a:ext cx="495878" cy="495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304C-A83C-41C9-AF89-18EB0C5CEF30}">
      <dsp:nvSpPr>
        <dsp:cNvPr id="0" name=""/>
        <dsp:cNvSpPr/>
      </dsp:nvSpPr>
      <dsp:spPr>
        <a:xfrm>
          <a:off x="5422493" y="1133575"/>
          <a:ext cx="1416796" cy="79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BE CAREFUL WITH SOCIAL MEDIA</a:t>
          </a:r>
          <a:endParaRPr lang="en-US" sz="1800" kern="1200" dirty="0"/>
        </a:p>
      </dsp:txBody>
      <dsp:txXfrm>
        <a:off x="5422493" y="1133575"/>
        <a:ext cx="1416796" cy="796948"/>
      </dsp:txXfrm>
    </dsp:sp>
    <dsp:sp modelId="{95CBE35B-3A74-4520-971B-2643571CD4CB}">
      <dsp:nvSpPr>
        <dsp:cNvPr id="0" name=""/>
        <dsp:cNvSpPr/>
      </dsp:nvSpPr>
      <dsp:spPr>
        <a:xfrm>
          <a:off x="2369296" y="2284722"/>
          <a:ext cx="864246" cy="864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12943-EB7D-42AD-9B45-128F444D3FE0}">
      <dsp:nvSpPr>
        <dsp:cNvPr id="0" name=""/>
        <dsp:cNvSpPr/>
      </dsp:nvSpPr>
      <dsp:spPr>
        <a:xfrm>
          <a:off x="2553479" y="2468906"/>
          <a:ext cx="495878" cy="4958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8A7DE-5A62-4A8B-AE93-83E95AD553B7}">
      <dsp:nvSpPr>
        <dsp:cNvPr id="0" name=""/>
        <dsp:cNvSpPr/>
      </dsp:nvSpPr>
      <dsp:spPr>
        <a:xfrm>
          <a:off x="2093020" y="3418160"/>
          <a:ext cx="1416796" cy="79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 dirty="0"/>
            <a:t>Beware of Phishing Attempts</a:t>
          </a:r>
          <a:endParaRPr lang="en-US" sz="1800" kern="1200" dirty="0"/>
        </a:p>
      </dsp:txBody>
      <dsp:txXfrm>
        <a:off x="2093020" y="3418160"/>
        <a:ext cx="1416796" cy="796948"/>
      </dsp:txXfrm>
    </dsp:sp>
    <dsp:sp modelId="{BAC127FF-7641-4D77-8992-10BA339045F4}">
      <dsp:nvSpPr>
        <dsp:cNvPr id="0" name=""/>
        <dsp:cNvSpPr/>
      </dsp:nvSpPr>
      <dsp:spPr>
        <a:xfrm>
          <a:off x="4034032" y="2284722"/>
          <a:ext cx="864246" cy="864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93FA-38BD-4071-92CC-EEE130E32851}">
      <dsp:nvSpPr>
        <dsp:cNvPr id="0" name=""/>
        <dsp:cNvSpPr/>
      </dsp:nvSpPr>
      <dsp:spPr>
        <a:xfrm>
          <a:off x="4218216" y="2468906"/>
          <a:ext cx="495878" cy="4958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0E086-1A77-4705-B6C4-16452BF7597C}">
      <dsp:nvSpPr>
        <dsp:cNvPr id="0" name=""/>
        <dsp:cNvSpPr/>
      </dsp:nvSpPr>
      <dsp:spPr>
        <a:xfrm>
          <a:off x="3757757" y="3418160"/>
          <a:ext cx="1416796" cy="79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 dirty="0"/>
            <a:t>Use Secure Websites</a:t>
          </a:r>
          <a:endParaRPr lang="en-US" sz="1800" kern="1200" dirty="0"/>
        </a:p>
      </dsp:txBody>
      <dsp:txXfrm>
        <a:off x="3757757" y="3418160"/>
        <a:ext cx="1416796" cy="796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5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adlock on computer motherboard">
            <a:extLst>
              <a:ext uri="{FF2B5EF4-FFF2-40B4-BE49-F238E27FC236}">
                <a16:creationId xmlns:a16="http://schemas.microsoft.com/office/drawing/2014/main" id="{22CF5934-4D23-F4E7-B279-CBBF93339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D35AC2-E8B0-E79B-FCCA-4B7FF6A8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INTERNET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4408B-E542-8AB3-27EB-6201B2EE3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(GUIDELINES TO STAYING SAFE ON THE INTERNET…)</a:t>
            </a:r>
          </a:p>
        </p:txBody>
      </p:sp>
    </p:spTree>
    <p:extLst>
      <p:ext uri="{BB962C8B-B14F-4D97-AF65-F5344CB8AC3E}">
        <p14:creationId xmlns:p14="http://schemas.microsoft.com/office/powerpoint/2010/main" val="41021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994B-BEE7-94AD-E66B-6F27BDB6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548640"/>
            <a:ext cx="3888896" cy="1648718"/>
          </a:xfrm>
        </p:spPr>
        <p:txBody>
          <a:bodyPr anchor="t">
            <a:normAutofit/>
          </a:bodyPr>
          <a:lstStyle/>
          <a:p>
            <a:r>
              <a:rPr lang="en-US" b="1" dirty="0"/>
              <a:t>WHAT IS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350A-1097-3DEA-2197-5CB987A1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1933575"/>
            <a:ext cx="5481321" cy="42433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The internet is a big network of computers that are all connected. It's like a superhighway for information and communication. You can use it to do things like send emails, watch videos, and read news from anywhere in the world. It's a giant playground where you can explore, learn, and connect with others.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436EAAE3-F9FA-DDF2-608D-D87A31DCF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8344" y="804512"/>
            <a:ext cx="5248976" cy="52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1710-D9B5-1E12-5DCF-FD0B205B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b="1" dirty="0"/>
              <a:t>WHAT IS INTERNET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E05A-5B8C-4A8D-EBC1-49F208A4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514600"/>
            <a:ext cx="7046844" cy="34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Internet security is all about protecting your personal information and devices from people who try to steal or harm them. 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9776458-E477-4412-A100-5C8AFB612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0" r="44743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033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0D4-B6B5-BB5C-8E71-25B9A1B9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768" y="295275"/>
            <a:ext cx="6743767" cy="1905000"/>
          </a:xfrm>
        </p:spPr>
        <p:txBody>
          <a:bodyPr>
            <a:normAutofit/>
          </a:bodyPr>
          <a:lstStyle/>
          <a:p>
            <a:r>
              <a:rPr lang="en-US" b="1" dirty="0"/>
              <a:t>WHY DOES internet security matters?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62C8E-C231-29EA-BB3D-C42B0C3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767" y="2344208"/>
            <a:ext cx="7583557" cy="38946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i="0" dirty="0">
                <a:effectLst/>
                <a:latin typeface="Söhne"/>
              </a:rPr>
              <a:t>Without proper security measures, you could be vulnerable to various risks, including: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Identity Theft</a:t>
            </a:r>
            <a:endParaRPr lang="en-US" sz="2800" b="1" dirty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Financial Loss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Privacy Breaches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Malware Infections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3D93C-A675-352F-F3B4-842304769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61" r="38100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0417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AB70-114A-446C-5EFD-21261D4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1" dirty="0"/>
              <a:t>How do I stay safe on the internet?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6AEB7-CA5A-1601-298A-27157B51A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902073"/>
              </p:ext>
            </p:extLst>
          </p:nvPr>
        </p:nvGraphicFramePr>
        <p:xfrm>
          <a:off x="2460624" y="2033154"/>
          <a:ext cx="7267575" cy="421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33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C9CE-EA72-F172-A2B0-3B442424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65473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Söhne</vt:lpstr>
      <vt:lpstr>Mesh</vt:lpstr>
      <vt:lpstr>INTERNET SECURITY</vt:lpstr>
      <vt:lpstr>WHAT IS THE INTERNET?</vt:lpstr>
      <vt:lpstr>WHAT IS INTERNET SECURITY</vt:lpstr>
      <vt:lpstr>WHY DOES internet security matters?</vt:lpstr>
      <vt:lpstr>How do I stay safe on the internet?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</dc:title>
  <dc:creator>David Tawiah</dc:creator>
  <cp:lastModifiedBy>David Tawiah</cp:lastModifiedBy>
  <cp:revision>1</cp:revision>
  <dcterms:created xsi:type="dcterms:W3CDTF">2024-02-18T13:40:36Z</dcterms:created>
  <dcterms:modified xsi:type="dcterms:W3CDTF">2024-02-18T16:40:10Z</dcterms:modified>
</cp:coreProperties>
</file>