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5" r:id="rId4"/>
    <p:sldId id="257" r:id="rId5"/>
    <p:sldId id="258" r:id="rId6"/>
    <p:sldId id="261" r:id="rId7"/>
    <p:sldId id="262" r:id="rId8"/>
    <p:sldId id="264" r:id="rId9"/>
    <p:sldId id="259" r:id="rId10"/>
    <p:sldId id="263" r:id="rId11"/>
    <p:sldId id="266" r:id="rId12"/>
    <p:sldId id="269" r:id="rId13"/>
    <p:sldId id="267" r:id="rId14"/>
    <p:sldId id="268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EABD-21EE-4182-A626-96FDFC6D8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B8F6D-4550-41F5-8804-1D7B61062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6DEE2-79BA-44F2-99DF-84DC12993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ADEE-BC5A-4C0D-88D5-E405F821C6A1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07CA4-779F-4736-AD58-8E801D603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FE5C6-087F-4C84-8B3E-57173BD2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0FE-7CB8-4C2A-813D-7FFF5A8D7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05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E0F9-C403-44AE-89F8-4D00CC37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3C610-3F9E-4720-B5EE-0959F4711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06383-1232-4B86-8DFD-C3B6E9A4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ADEE-BC5A-4C0D-88D5-E405F821C6A1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CC382-C179-417E-ADDB-AA338DDF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FA411-FF14-46CF-A2DA-05C2A176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0FE-7CB8-4C2A-813D-7FFF5A8D7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43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B2653B-10B2-4C51-A8C1-66C43840E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083D0-33A4-496D-A06E-CFABC0267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D9564-1DEE-4996-A09B-4E74D55A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ADEE-BC5A-4C0D-88D5-E405F821C6A1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F3472-14FD-4006-AE8F-BED14667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23590-CD34-4F34-A4BC-A78B5711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0FE-7CB8-4C2A-813D-7FFF5A8D7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80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ECF1-3BC6-4E0F-A658-20343AD31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31973-FA09-4FE3-A131-D40953F19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C7265-AF0A-498F-BC2D-1B0D7AC7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ADEE-BC5A-4C0D-88D5-E405F821C6A1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1162C-A0F7-4388-B659-732BFFC5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2F052-F758-468A-A657-1123B0FA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0FE-7CB8-4C2A-813D-7FFF5A8D7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54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85A3-F22D-499F-BC53-041496291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373A6-5D37-4CDC-A99F-461D6D3C7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54C91-80FC-4D6F-88A9-9AAACED7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ADEE-BC5A-4C0D-88D5-E405F821C6A1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54CC3-A830-4FDE-B6DA-9FC3BCDD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E72A7-E72B-49BC-A43E-9E8E545D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0FE-7CB8-4C2A-813D-7FFF5A8D7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71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FFB3-987B-49A9-9D06-17C59BD5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E2CA2-57A7-4972-AC2E-1F6D43DD3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3BB52-73AD-429E-B91A-E20924770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911CA-754E-4193-B020-E7EA63DA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ADEE-BC5A-4C0D-88D5-E405F821C6A1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C48B1-ED49-4256-956F-FDB2AEEE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E33B1-0CCA-4EE9-9C3B-CB995D98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0FE-7CB8-4C2A-813D-7FFF5A8D7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4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BFE0-81DA-4272-BD81-E826D916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A834E-616B-4CEE-8458-3A5367C87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0804D-428E-4C06-BF8D-D1B861F16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B0F61-D1A6-4EE6-99D8-85745497E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95E7C-107E-4255-A38C-28EC9BEB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5D817-916D-48C5-A992-34C0CC02A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ADEE-BC5A-4C0D-88D5-E405F821C6A1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B8F0F2-5DE2-4611-AFDB-E84E520A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6BB52-73BE-45D7-8C2A-B09C0ABC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0FE-7CB8-4C2A-813D-7FFF5A8D7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05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676E-2A26-48CF-9103-A55894F1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F3E3C-06D9-42D3-B513-99A76517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ADEE-BC5A-4C0D-88D5-E405F821C6A1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C1841-0328-4DFB-ACDD-5D220600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FAEF6-9276-4DF8-ADF5-4987F38B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0FE-7CB8-4C2A-813D-7FFF5A8D7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0D907B-562D-41B7-B28B-F507EA2A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ADEE-BC5A-4C0D-88D5-E405F821C6A1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B5B136-E196-4ED6-809F-4EAB64ED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D1402-B53B-406E-93A7-E29704F9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0FE-7CB8-4C2A-813D-7FFF5A8D7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76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0B89-7E09-4FC1-B347-2EF3150E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0954-AA3A-4F1F-A82E-6A6F7D31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BD2EA-B101-45A6-82C9-829011F04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E4449-73C5-46F9-B93B-00C0A009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ADEE-BC5A-4C0D-88D5-E405F821C6A1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B65FE-0E01-429A-B922-FE2980B2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8E717-7F9D-4076-B456-3520B91A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0FE-7CB8-4C2A-813D-7FFF5A8D7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13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3F23-9DE8-464B-9F04-C2C2C8D4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F5C5E5-A38A-41DB-9A00-087A437C2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08DE9-1562-495C-8FF2-FB1AF44B9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2547A-A68D-4765-889F-3806838B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ADEE-BC5A-4C0D-88D5-E405F821C6A1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9C09A-0241-405D-8760-74FAFC2E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F5135-CAB1-4C1E-980F-9D544C3C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0FE-7CB8-4C2A-813D-7FFF5A8D7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42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E9B6D9-CBFA-4646-98EF-F864E40D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2053C-5717-4F67-86C1-FD21F7320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99CE7-26E9-4F09-8D98-48846319E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8ADEE-BC5A-4C0D-88D5-E405F821C6A1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62713-6D97-403E-AAFC-76CA4F6D2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72831-1896-4BAB-A356-9BD22580A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C00FE-7CB8-4C2A-813D-7FFF5A8D7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85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pypi.org/project/pytest-cov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est.org/en/stable/usage.html" TargetMode="External"/><Relationship Id="rId4" Type="http://schemas.openxmlformats.org/officeDocument/2006/relationships/hyperlink" Target="https://docs.pytest.org/en/stable/getting-started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testing/" TargetMode="External"/><Relationship Id="rId2" Type="http://schemas.openxmlformats.org/officeDocument/2006/relationships/hyperlink" Target="https://en.wikipedia.org/wiki/Mock_ob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lpython.com/python-cli-testing/#mock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est.org/en/stable/getting-started.html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est.org/en/stable/usage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B213-95E2-411E-9D41-AAC0994FD3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 Unit/Functional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26875-86B8-4C7F-B3B5-B48CE7DA14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669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53F1-46EB-4A08-8649-F2E1F277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more simple Unit Tests (Unit_Test_2)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8D888-6869-4C5D-BFFC-88DBB08DA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Parameterization test</a:t>
            </a:r>
          </a:p>
          <a:p>
            <a:r>
              <a:rPr lang="en-IN" dirty="0"/>
              <a:t>Wallet test</a:t>
            </a:r>
          </a:p>
          <a:p>
            <a:pPr lvl="1"/>
            <a:r>
              <a:rPr lang="en-IN" dirty="0"/>
              <a:t>Comment wallet.py line 11 and 12 – See the results, where </a:t>
            </a:r>
            <a:r>
              <a:rPr lang="en-US" dirty="0" err="1"/>
              <a:t>test_wallet_spend_cash_raises_exception_on_insufficient_amount</a:t>
            </a:r>
            <a:r>
              <a:rPr lang="en-US" dirty="0"/>
              <a:t> test failed.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35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DEAD-1E8A-4C8C-89F6-5F58B495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setup (Unit_Test_3)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0D9D66-BEC6-454B-8AF3-6A250CB6C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4050"/>
            <a:ext cx="8791575" cy="27622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EF98AF-B0EE-420C-8320-C40CF3C691A4}"/>
              </a:ext>
            </a:extLst>
          </p:cNvPr>
          <p:cNvSpPr/>
          <p:nvPr/>
        </p:nvSpPr>
        <p:spPr>
          <a:xfrm>
            <a:off x="838200" y="1690688"/>
            <a:ext cx="101140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B505A"/>
                </a:solidFill>
                <a:latin typeface="Open Sans"/>
              </a:rPr>
              <a:t>If your tests need to work on data you typically need to set them up. This is often a process that has to be repeated and independent for each test.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149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8B6F-3873-4FD3-8D5E-442F5674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Pytest-cov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D333B-9688-43D0-B8A6-4AAEE6AC3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0721"/>
          </a:xfrm>
        </p:spPr>
        <p:txBody>
          <a:bodyPr/>
          <a:lstStyle/>
          <a:p>
            <a:r>
              <a:rPr lang="en-US" dirty="0" err="1"/>
              <a:t>pytest</a:t>
            </a:r>
            <a:r>
              <a:rPr lang="en-US" dirty="0"/>
              <a:t> --</a:t>
            </a:r>
            <a:r>
              <a:rPr lang="en-US" dirty="0" err="1"/>
              <a:t>cov</a:t>
            </a:r>
            <a:r>
              <a:rPr lang="en-US" dirty="0"/>
              <a:t>=Unit_Test_1/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27CE49-E228-4537-9670-B5C96A0A5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1283"/>
            <a:ext cx="1016135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61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9E44-C504-4661-81C8-DABC556D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DE109-AE4A-4D23-8006-23CE60B99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85276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9C9F-C653-41F0-94CA-416CA56B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6A65-92A3-498D-AD06-CC4027A82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Python code coverage (</a:t>
            </a:r>
            <a:r>
              <a:rPr lang="en-IN" sz="1600" dirty="0" err="1"/>
              <a:t>pytest-cov</a:t>
            </a:r>
            <a:r>
              <a:rPr lang="en-IN" sz="1600" dirty="0"/>
              <a:t>) - </a:t>
            </a:r>
            <a:r>
              <a:rPr lang="en-IN" sz="1600" dirty="0">
                <a:hlinkClick r:id="rId2"/>
              </a:rPr>
              <a:t>https://pypi.org/project/pytest-cov/</a:t>
            </a:r>
            <a:endParaRPr lang="en-IN" sz="1600" dirty="0"/>
          </a:p>
          <a:p>
            <a:r>
              <a:rPr lang="en-IN" sz="1600" dirty="0"/>
              <a:t>Python 3 - </a:t>
            </a:r>
            <a:r>
              <a:rPr lang="en-IN" sz="1600" dirty="0">
                <a:hlinkClick r:id="rId3"/>
              </a:rPr>
              <a:t>https://www.python.org/downloads/</a:t>
            </a:r>
            <a:endParaRPr lang="en-IN" sz="1600" dirty="0"/>
          </a:p>
          <a:p>
            <a:r>
              <a:rPr lang="en-IN" sz="1600" dirty="0" err="1"/>
              <a:t>Pytest</a:t>
            </a:r>
            <a:r>
              <a:rPr lang="en-IN" sz="1600" dirty="0"/>
              <a:t> - </a:t>
            </a:r>
            <a:r>
              <a:rPr lang="en-IN" sz="1600" dirty="0">
                <a:hlinkClick r:id="rId4"/>
              </a:rPr>
              <a:t>https://docs.pytest.org/en/stable/getting-started.html</a:t>
            </a:r>
            <a:endParaRPr lang="en-IN" sz="1600" dirty="0"/>
          </a:p>
          <a:p>
            <a:r>
              <a:rPr lang="en-IN" sz="1600" dirty="0">
                <a:hlinkClick r:id="rId5"/>
              </a:rPr>
              <a:t>https://docs.pytest.org/en/stable/usage.html</a:t>
            </a: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449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67B5-8CED-4F51-BBCE-C40E485F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the Python Mock Object Library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42292-7DB0-400C-BB43-1C3D4DD3E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hlinkClick r:id="rId2"/>
              </a:rPr>
              <a:t>mock object</a:t>
            </a:r>
            <a:r>
              <a:rPr lang="en-US" dirty="0"/>
              <a:t> substitutes and imitates a real object within a </a:t>
            </a:r>
            <a:r>
              <a:rPr lang="en-US" dirty="0">
                <a:hlinkClick r:id="rId3"/>
              </a:rPr>
              <a:t>testing environment</a:t>
            </a:r>
            <a:r>
              <a:rPr lang="en-US" dirty="0"/>
              <a:t>. It is a versatile and powerful tool for </a:t>
            </a:r>
            <a:r>
              <a:rPr lang="en-US" dirty="0">
                <a:hlinkClick r:id="rId4"/>
              </a:rPr>
              <a:t>improving the quality of your tests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4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31F70-7A92-4CE0-8E0A-34B1B9BB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40541-C1BF-45A7-BB7A-8906DEBA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Unit test</a:t>
            </a:r>
          </a:p>
          <a:p>
            <a:r>
              <a:rPr lang="en-US" dirty="0"/>
              <a:t>Functional Test</a:t>
            </a:r>
          </a:p>
          <a:p>
            <a:r>
              <a:rPr lang="en-US" dirty="0"/>
              <a:t>System Test</a:t>
            </a:r>
          </a:p>
          <a:p>
            <a:r>
              <a:rPr lang="en-US" dirty="0"/>
              <a:t>Integration Tests</a:t>
            </a:r>
          </a:p>
          <a:p>
            <a:r>
              <a:rPr lang="en-US" dirty="0"/>
              <a:t>Regression Test – Changes in the code (to fix something or to add new feature) introduced new defects (Breaks existing functionality).</a:t>
            </a:r>
          </a:p>
          <a:p>
            <a:r>
              <a:rPr lang="en-US" dirty="0"/>
              <a:t>Build Verification test (BVT)</a:t>
            </a:r>
          </a:p>
          <a:p>
            <a:r>
              <a:rPr lang="en-US" dirty="0"/>
              <a:t>Performance Test</a:t>
            </a:r>
          </a:p>
          <a:p>
            <a:r>
              <a:rPr lang="en-US" dirty="0"/>
              <a:t>Load Tests</a:t>
            </a:r>
          </a:p>
          <a:p>
            <a:r>
              <a:rPr lang="en-US" dirty="0"/>
              <a:t>Accessibility Testing</a:t>
            </a:r>
          </a:p>
          <a:p>
            <a:r>
              <a:rPr lang="en-US" dirty="0"/>
              <a:t>Global Verification testing</a:t>
            </a:r>
          </a:p>
          <a:p>
            <a:r>
              <a:rPr lang="en-US" dirty="0"/>
              <a:t>Translation Verification testing</a:t>
            </a:r>
          </a:p>
          <a:p>
            <a:r>
              <a:rPr lang="en-US" dirty="0"/>
              <a:t>Security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87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2419-5C58-4395-9583-D46E7BC4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90C0-29A9-4B5C-BB2B-C4EF00F3D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Assert (True / False)</a:t>
            </a:r>
          </a:p>
          <a:p>
            <a:r>
              <a:rPr lang="en-IN" dirty="0"/>
              <a:t>Reports</a:t>
            </a:r>
          </a:p>
          <a:p>
            <a:r>
              <a:rPr lang="en-IN" dirty="0"/>
              <a:t>Different python test file</a:t>
            </a:r>
          </a:p>
          <a:p>
            <a:r>
              <a:rPr lang="en-IN" dirty="0"/>
              <a:t>Data setup</a:t>
            </a:r>
          </a:p>
          <a:p>
            <a:r>
              <a:rPr lang="en-IN" dirty="0"/>
              <a:t>Code Coverage</a:t>
            </a:r>
          </a:p>
        </p:txBody>
      </p:sp>
    </p:spTree>
    <p:extLst>
      <p:ext uri="{BB962C8B-B14F-4D97-AF65-F5344CB8AC3E}">
        <p14:creationId xmlns:p14="http://schemas.microsoft.com/office/powerpoint/2010/main" val="13286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3773-D875-4C4F-803C-E29AE006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77B6-0646-4073-894F-ABD6C22CD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/>
              <a:t>Downloads</a:t>
            </a:r>
          </a:p>
          <a:p>
            <a:r>
              <a:rPr lang="en-IN" sz="1600" dirty="0"/>
              <a:t>Python 3 - </a:t>
            </a:r>
            <a:r>
              <a:rPr lang="en-IN" sz="1600" dirty="0">
                <a:hlinkClick r:id="rId2"/>
              </a:rPr>
              <a:t>https://www.python.org/downloads/</a:t>
            </a:r>
            <a:endParaRPr lang="en-IN" sz="1600" dirty="0"/>
          </a:p>
          <a:p>
            <a:r>
              <a:rPr lang="en-IN" sz="1600" dirty="0" err="1"/>
              <a:t>Pytest</a:t>
            </a:r>
            <a:r>
              <a:rPr lang="en-IN" sz="1600" dirty="0"/>
              <a:t> - </a:t>
            </a:r>
            <a:r>
              <a:rPr lang="en-IN" sz="1600" dirty="0">
                <a:hlinkClick r:id="rId3"/>
              </a:rPr>
              <a:t>https://docs.pytest.org/en/stable/getting-started.html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Verify python installation</a:t>
            </a:r>
          </a:p>
          <a:p>
            <a:r>
              <a:rPr lang="en-IN" sz="1600" dirty="0"/>
              <a:t>Python –version</a:t>
            </a:r>
          </a:p>
          <a:p>
            <a:pPr marL="457200" lvl="1" indent="0">
              <a:buNone/>
            </a:pPr>
            <a:r>
              <a:rPr lang="en-IN" sz="1600" dirty="0"/>
              <a:t>Python 3.8.5</a:t>
            </a:r>
          </a:p>
          <a:p>
            <a:pPr marL="0" indent="0">
              <a:buNone/>
            </a:pPr>
            <a:r>
              <a:rPr lang="en-IN" sz="1600" dirty="0"/>
              <a:t>Verify </a:t>
            </a:r>
            <a:r>
              <a:rPr lang="en-IN" sz="1600" dirty="0" err="1"/>
              <a:t>pytest</a:t>
            </a:r>
            <a:r>
              <a:rPr lang="en-IN" sz="1600" dirty="0"/>
              <a:t> installation</a:t>
            </a:r>
          </a:p>
          <a:p>
            <a:r>
              <a:rPr lang="en-IN" sz="1600" dirty="0" err="1"/>
              <a:t>pytest</a:t>
            </a:r>
            <a:r>
              <a:rPr lang="en-IN" sz="1600" dirty="0"/>
              <a:t> --version</a:t>
            </a:r>
          </a:p>
          <a:p>
            <a:pPr marL="457200" lvl="1" indent="0">
              <a:buNone/>
            </a:pPr>
            <a:r>
              <a:rPr lang="en-IN" sz="1600" dirty="0" err="1"/>
              <a:t>pytest</a:t>
            </a:r>
            <a:r>
              <a:rPr lang="en-IN" sz="1600" dirty="0"/>
              <a:t> 6.0.1</a:t>
            </a:r>
          </a:p>
          <a:p>
            <a:pPr marL="0" indent="0">
              <a:buNone/>
            </a:pPr>
            <a:r>
              <a:rPr lang="en-IN" sz="1600" b="1" dirty="0"/>
              <a:t>Documentation</a:t>
            </a:r>
          </a:p>
          <a:p>
            <a:r>
              <a:rPr lang="en-IN" sz="1600" dirty="0">
                <a:hlinkClick r:id="rId4"/>
              </a:rPr>
              <a:t>https://docs.pytest.org/en/stable/usage.html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6145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4BF9-6973-48A6-8167-CC45FB5B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First Unit Test (Unit_Test_1)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E4503-FEFF-4EBF-A3C0-7E0CBEF21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184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How to run test</a:t>
            </a:r>
          </a:p>
          <a:p>
            <a:r>
              <a:rPr lang="en-IN" dirty="0" err="1"/>
              <a:t>Pytest</a:t>
            </a:r>
            <a:r>
              <a:rPr lang="en-IN" dirty="0"/>
              <a:t> –v &lt;test python file&gt;.</a:t>
            </a:r>
            <a:r>
              <a:rPr lang="en-IN" dirty="0" err="1"/>
              <a:t>py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BB534-9C50-4ABE-8256-5C81C4EE2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69" y="3230367"/>
            <a:ext cx="92773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3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943B-6A23-4C10-BD8E-3C793F93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8D0B8-B414-4BF1-A855-57381A4FC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Assertions are checks that return either True or False status. </a:t>
            </a:r>
          </a:p>
          <a:p>
            <a:r>
              <a:rPr lang="en-US" dirty="0"/>
              <a:t>In </a:t>
            </a:r>
            <a:r>
              <a:rPr lang="en-US" dirty="0" err="1"/>
              <a:t>pytest</a:t>
            </a:r>
            <a:r>
              <a:rPr lang="en-US" dirty="0"/>
              <a:t>, if an assertion fails in a test method, then that method execution is stopped there.</a:t>
            </a:r>
          </a:p>
          <a:p>
            <a:r>
              <a:rPr lang="en-US" dirty="0"/>
              <a:t>The remaining code in that test method is not executed, and </a:t>
            </a:r>
            <a:r>
              <a:rPr lang="en-US" dirty="0" err="1"/>
              <a:t>pytest</a:t>
            </a:r>
            <a:r>
              <a:rPr lang="en-US" dirty="0"/>
              <a:t> will continue with the next test method.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44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DB84-FF5C-4340-BAD4-C15A6A06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First Unit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BA70D-A20D-4325-8FDB-3CDAFDF20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94" y="2131728"/>
            <a:ext cx="10599506" cy="445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7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6E6A-A727-4930-A6BA-9EB31557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Report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C7A8E-DA49-47DA-A6C7-819A4341D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Detailed reason of function which is failed</a:t>
            </a:r>
          </a:p>
          <a:p>
            <a:r>
              <a:rPr lang="en-IN" dirty="0"/>
              <a:t>Short summary of the failed function</a:t>
            </a:r>
          </a:p>
          <a:p>
            <a:r>
              <a:rPr lang="en-IN" dirty="0"/>
              <a:t>Total test passed / failed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647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B1CF-5ACF-4913-B55F-02BD9E5E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Troubleshooting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419BE-550B-4F19-85E4-47DF1F109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Verify that the function should have “test_” to qualify it as a test</a:t>
            </a:r>
          </a:p>
          <a:p>
            <a:r>
              <a:rPr lang="en-IN" dirty="0"/>
              <a:t>If you just run </a:t>
            </a:r>
            <a:r>
              <a:rPr lang="en-IN" dirty="0" err="1"/>
              <a:t>pytest</a:t>
            </a:r>
            <a:r>
              <a:rPr lang="en-IN" dirty="0"/>
              <a:t>, it will look for all the .</a:t>
            </a:r>
            <a:r>
              <a:rPr lang="en-IN" dirty="0" err="1"/>
              <a:t>py</a:t>
            </a:r>
            <a:r>
              <a:rPr lang="en-IN" dirty="0"/>
              <a:t> filenames with prefix as “test_” or suffix as “_test”.</a:t>
            </a:r>
          </a:p>
          <a:p>
            <a:r>
              <a:rPr lang="en-IN" dirty="0"/>
              <a:t>If you just run </a:t>
            </a:r>
            <a:r>
              <a:rPr lang="en-IN" dirty="0" err="1"/>
              <a:t>pytest</a:t>
            </a:r>
            <a:r>
              <a:rPr lang="en-IN" dirty="0"/>
              <a:t> &lt;test case file name&gt;.</a:t>
            </a:r>
            <a:r>
              <a:rPr lang="en-IN" dirty="0" err="1"/>
              <a:t>py</a:t>
            </a:r>
            <a:r>
              <a:rPr lang="en-IN" dirty="0"/>
              <a:t>. It doesn’t show the details of test cases which are passed. It only shows details of the failure. If you want to see details of passed test cases choose </a:t>
            </a:r>
            <a:r>
              <a:rPr lang="en-IN" dirty="0" err="1"/>
              <a:t>pytest</a:t>
            </a:r>
            <a:r>
              <a:rPr lang="en-IN" dirty="0"/>
              <a:t> -v</a:t>
            </a:r>
          </a:p>
        </p:txBody>
      </p:sp>
    </p:spTree>
    <p:extLst>
      <p:ext uri="{BB962C8B-B14F-4D97-AF65-F5344CB8AC3E}">
        <p14:creationId xmlns:p14="http://schemas.microsoft.com/office/powerpoint/2010/main" val="365702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534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Open Sans</vt:lpstr>
      <vt:lpstr>Office Theme</vt:lpstr>
      <vt:lpstr>Python Unit/Functional Testing</vt:lpstr>
      <vt:lpstr>Types of Tests</vt:lpstr>
      <vt:lpstr>PowerPoint Presentation</vt:lpstr>
      <vt:lpstr>Pre-requisites</vt:lpstr>
      <vt:lpstr>Example First Unit Test (Unit_Test_1)</vt:lpstr>
      <vt:lpstr>Assertion</vt:lpstr>
      <vt:lpstr>Example First Unit Test</vt:lpstr>
      <vt:lpstr>Report Details</vt:lpstr>
      <vt:lpstr>Troubleshooting Tips</vt:lpstr>
      <vt:lpstr>Some more simple Unit Tests (Unit_Test_2)</vt:lpstr>
      <vt:lpstr>Data setup (Unit_Test_3)</vt:lpstr>
      <vt:lpstr>Pytest-cov</vt:lpstr>
      <vt:lpstr>PowerPoint Presentation</vt:lpstr>
      <vt:lpstr>References</vt:lpstr>
      <vt:lpstr>Understanding the Python Mock Object Library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Unit Testing</dc:title>
  <dc:creator>Swanand Gadre</dc:creator>
  <cp:lastModifiedBy>Swanand Gadre</cp:lastModifiedBy>
  <cp:revision>31</cp:revision>
  <dcterms:created xsi:type="dcterms:W3CDTF">2020-10-25T06:07:00Z</dcterms:created>
  <dcterms:modified xsi:type="dcterms:W3CDTF">2020-11-01T05:32:48Z</dcterms:modified>
</cp:coreProperties>
</file>